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86" r:id="rId1"/>
  </p:sldMasterIdLst>
  <p:notesMasterIdLst>
    <p:notesMasterId r:id="rId40"/>
  </p:notesMasterIdLst>
  <p:sldIdLst>
    <p:sldId id="400" r:id="rId2"/>
    <p:sldId id="441" r:id="rId3"/>
    <p:sldId id="389" r:id="rId4"/>
    <p:sldId id="486" r:id="rId5"/>
    <p:sldId id="405" r:id="rId6"/>
    <p:sldId id="583" r:id="rId7"/>
    <p:sldId id="514" r:id="rId8"/>
    <p:sldId id="515" r:id="rId9"/>
    <p:sldId id="555" r:id="rId10"/>
    <p:sldId id="569" r:id="rId11"/>
    <p:sldId id="566" r:id="rId12"/>
    <p:sldId id="584" r:id="rId13"/>
    <p:sldId id="520" r:id="rId14"/>
    <p:sldId id="585" r:id="rId15"/>
    <p:sldId id="517" r:id="rId16"/>
    <p:sldId id="556" r:id="rId17"/>
    <p:sldId id="582" r:id="rId18"/>
    <p:sldId id="521" r:id="rId19"/>
    <p:sldId id="522" r:id="rId20"/>
    <p:sldId id="526" r:id="rId21"/>
    <p:sldId id="586" r:id="rId22"/>
    <p:sldId id="574" r:id="rId23"/>
    <p:sldId id="580" r:id="rId24"/>
    <p:sldId id="587" r:id="rId25"/>
    <p:sldId id="589" r:id="rId26"/>
    <p:sldId id="538" r:id="rId27"/>
    <p:sldId id="571" r:id="rId28"/>
    <p:sldId id="572" r:id="rId29"/>
    <p:sldId id="573" r:id="rId30"/>
    <p:sldId id="454" r:id="rId31"/>
    <p:sldId id="577" r:id="rId32"/>
    <p:sldId id="576" r:id="rId33"/>
    <p:sldId id="590" r:id="rId34"/>
    <p:sldId id="547" r:id="rId35"/>
    <p:sldId id="549" r:id="rId36"/>
    <p:sldId id="550" r:id="rId37"/>
    <p:sldId id="578" r:id="rId38"/>
    <p:sldId id="463" r:id="rId39"/>
  </p:sldIdLst>
  <p:sldSz cx="12192000" cy="6858000"/>
  <p:notesSz cx="6858000" cy="9144000"/>
  <p:custDataLst>
    <p:tags r:id="rId4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186D05"/>
    <a:srgbClr val="CC2E1D"/>
    <a:srgbClr val="AAEEDC"/>
    <a:srgbClr val="99FFCC"/>
    <a:srgbClr val="E6E6E6"/>
    <a:srgbClr val="AA181F"/>
    <a:srgbClr val="CC4337"/>
    <a:srgbClr val="FFFFF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86389" autoAdjust="0"/>
  </p:normalViewPr>
  <p:slideViewPr>
    <p:cSldViewPr>
      <p:cViewPr>
        <p:scale>
          <a:sx n="66" d="100"/>
          <a:sy n="66" d="100"/>
        </p:scale>
        <p:origin x="-778" y="-44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1911AC-D7E9-0645-8231-FED5715078CB}" type="datetimeFigureOut">
              <a:rPr lang="en-US" smtClean="0"/>
              <a:t>4/21/2020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07327-F486-A148-A046-8048ABFD8740}" type="slidenum">
              <a:rPr lang="en-US" smtClean="0"/>
              <a:t>‹#›</a:t>
            </a:fld>
            <a:endParaRPr lang="en-US"/>
          </a:p>
        </p:txBody>
      </p:sp>
    </p:spTree>
    <p:extLst>
      <p:ext uri="{BB962C8B-B14F-4D97-AF65-F5344CB8AC3E}">
        <p14:creationId xmlns:p14="http://schemas.microsoft.com/office/powerpoint/2010/main" val="1921555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07327-F486-A148-A046-8048ABFD8740}" type="slidenum">
              <a:rPr lang="en-US" smtClean="0"/>
              <a:t>1</a:t>
            </a:fld>
            <a:endParaRPr lang="en-US"/>
          </a:p>
        </p:txBody>
      </p:sp>
    </p:spTree>
    <p:extLst>
      <p:ext uri="{BB962C8B-B14F-4D97-AF65-F5344CB8AC3E}">
        <p14:creationId xmlns:p14="http://schemas.microsoft.com/office/powerpoint/2010/main" val="221657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07327-F486-A148-A046-8048ABFD8740}" type="slidenum">
              <a:rPr lang="en-US" smtClean="0"/>
              <a:t>22</a:t>
            </a:fld>
            <a:endParaRPr lang="en-US"/>
          </a:p>
        </p:txBody>
      </p:sp>
    </p:spTree>
    <p:extLst>
      <p:ext uri="{BB962C8B-B14F-4D97-AF65-F5344CB8AC3E}">
        <p14:creationId xmlns:p14="http://schemas.microsoft.com/office/powerpoint/2010/main" val="88429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Lưu</a:t>
            </a:r>
            <a:r>
              <a:rPr lang="en-US" baseline="0" dirty="0" smtClean="0"/>
              <a:t> ý </a:t>
            </a:r>
            <a:r>
              <a:rPr lang="en-US" baseline="0" dirty="0" err="1" smtClean="0"/>
              <a:t>học</a:t>
            </a:r>
            <a:r>
              <a:rPr lang="en-US" baseline="0" dirty="0" smtClean="0"/>
              <a:t> </a:t>
            </a:r>
            <a:r>
              <a:rPr lang="en-US" baseline="0" dirty="0" err="1" smtClean="0"/>
              <a:t>sinh</a:t>
            </a:r>
            <a:r>
              <a:rPr lang="en-US" baseline="0" smtClean="0"/>
              <a:t> nên</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linh</a:t>
            </a:r>
            <a:r>
              <a:rPr lang="en-US" baseline="0" dirty="0" smtClean="0"/>
              <a:t> </a:t>
            </a:r>
            <a:r>
              <a:rPr lang="en-US" baseline="0" dirty="0" err="1" smtClean="0"/>
              <a:t>hoạt</a:t>
            </a:r>
            <a:r>
              <a:rPr lang="en-US" baseline="0" dirty="0" smtClean="0"/>
              <a:t> </a:t>
            </a:r>
            <a:r>
              <a:rPr lang="en-US" baseline="0" dirty="0" err="1" smtClean="0"/>
              <a:t>phép</a:t>
            </a:r>
            <a:r>
              <a:rPr lang="en-US" baseline="0" dirty="0" smtClean="0"/>
              <a:t> </a:t>
            </a:r>
            <a:r>
              <a:rPr lang="en-US" baseline="0" dirty="0" err="1" smtClean="0"/>
              <a:t>lập</a:t>
            </a:r>
            <a:r>
              <a:rPr lang="en-US" baseline="0" dirty="0" smtClean="0"/>
              <a:t> </a:t>
            </a:r>
            <a:r>
              <a:rPr lang="en-US" baseline="0" dirty="0" err="1" smtClean="0"/>
              <a:t>luận</a:t>
            </a:r>
            <a:r>
              <a:rPr lang="en-US" baseline="0" dirty="0" smtClean="0"/>
              <a:t> </a:t>
            </a:r>
            <a:r>
              <a:rPr lang="en-US" baseline="0" dirty="0" err="1" smtClean="0"/>
              <a:t>phân</a:t>
            </a:r>
            <a:r>
              <a:rPr lang="en-US" baseline="0" dirty="0" smtClean="0"/>
              <a:t> </a:t>
            </a:r>
            <a:r>
              <a:rPr lang="en-US" baseline="0" dirty="0" err="1" smtClean="0"/>
              <a:t>tích</a:t>
            </a:r>
            <a:r>
              <a:rPr lang="en-US" baseline="0" dirty="0" smtClean="0"/>
              <a:t> </a:t>
            </a:r>
            <a:r>
              <a:rPr lang="en-US" baseline="0" dirty="0" err="1" smtClean="0"/>
              <a:t>và</a:t>
            </a:r>
            <a:r>
              <a:rPr lang="en-US" baseline="0" dirty="0" smtClean="0"/>
              <a:t> </a:t>
            </a:r>
            <a:r>
              <a:rPr lang="en-US" baseline="0" dirty="0" err="1" smtClean="0"/>
              <a:t>tổng</a:t>
            </a:r>
            <a:r>
              <a:rPr lang="en-US" baseline="0" dirty="0" smtClean="0"/>
              <a:t> </a:t>
            </a:r>
            <a:r>
              <a:rPr lang="en-US" baseline="0" dirty="0" err="1" smtClean="0"/>
              <a:t>hợp</a:t>
            </a:r>
            <a:r>
              <a:rPr lang="en-US" baseline="0" dirty="0" smtClean="0"/>
              <a:t> </a:t>
            </a:r>
            <a:r>
              <a:rPr lang="en-US" baseline="0" dirty="0" err="1" smtClean="0"/>
              <a:t>trong</a:t>
            </a:r>
            <a:r>
              <a:rPr lang="en-US" baseline="0" dirty="0" smtClean="0"/>
              <a:t> </a:t>
            </a:r>
            <a:r>
              <a:rPr lang="en-US" baseline="0" dirty="0" err="1" smtClean="0"/>
              <a:t>bài</a:t>
            </a:r>
            <a:r>
              <a:rPr lang="en-US" baseline="0" dirty="0" smtClean="0"/>
              <a:t> </a:t>
            </a:r>
            <a:r>
              <a:rPr lang="en-US" baseline="0" dirty="0" err="1" smtClean="0"/>
              <a:t>làm</a:t>
            </a:r>
            <a:r>
              <a:rPr lang="en-US" baseline="0" dirty="0" smtClean="0"/>
              <a:t> </a:t>
            </a:r>
            <a:r>
              <a:rPr lang="en-US" baseline="0" dirty="0" err="1" smtClean="0"/>
              <a:t>văn</a:t>
            </a:r>
            <a:r>
              <a:rPr lang="en-US" baseline="0" dirty="0" smtClean="0"/>
              <a:t>. </a:t>
            </a:r>
            <a:r>
              <a:rPr lang="en-US" baseline="0" dirty="0" err="1" smtClean="0"/>
              <a:t>Cần</a:t>
            </a:r>
            <a:r>
              <a:rPr lang="en-US" baseline="0" dirty="0" smtClean="0"/>
              <a:t> </a:t>
            </a:r>
            <a:r>
              <a:rPr lang="en-US" baseline="0" dirty="0" err="1" smtClean="0"/>
              <a:t>kết</a:t>
            </a:r>
            <a:r>
              <a:rPr lang="en-US" baseline="0" dirty="0" smtClean="0"/>
              <a:t> </a:t>
            </a:r>
            <a:r>
              <a:rPr lang="en-US" baseline="0" dirty="0" err="1" smtClean="0"/>
              <a:t>hợp</a:t>
            </a:r>
            <a:r>
              <a:rPr lang="en-US" baseline="0" dirty="0" smtClean="0"/>
              <a:t> </a:t>
            </a:r>
            <a:r>
              <a:rPr lang="en-US" baseline="0" dirty="0" err="1" smtClean="0"/>
              <a:t>với</a:t>
            </a:r>
            <a:r>
              <a:rPr lang="en-US" baseline="0" dirty="0" smtClean="0"/>
              <a:t> </a:t>
            </a:r>
            <a:r>
              <a:rPr lang="en-US" baseline="0" dirty="0" err="1" smtClean="0"/>
              <a:t>phép</a:t>
            </a:r>
            <a:r>
              <a:rPr lang="en-US" baseline="0" dirty="0" smtClean="0"/>
              <a:t> </a:t>
            </a:r>
            <a:r>
              <a:rPr lang="en-US" baseline="0" dirty="0" err="1" smtClean="0"/>
              <a:t>lập</a:t>
            </a:r>
            <a:r>
              <a:rPr lang="en-US" baseline="0" dirty="0" smtClean="0"/>
              <a:t> </a:t>
            </a:r>
            <a:r>
              <a:rPr lang="en-US" baseline="0" dirty="0" err="1" smtClean="0"/>
              <a:t>luận</a:t>
            </a:r>
            <a:r>
              <a:rPr lang="en-US" baseline="0" dirty="0" smtClean="0"/>
              <a:t> </a:t>
            </a:r>
            <a:r>
              <a:rPr lang="en-US" baseline="0" dirty="0" err="1" smtClean="0"/>
              <a:t>giải</a:t>
            </a:r>
            <a:r>
              <a:rPr lang="en-US" baseline="0" dirty="0" smtClean="0"/>
              <a:t> </a:t>
            </a:r>
            <a:r>
              <a:rPr lang="en-US" baseline="0" dirty="0" err="1" smtClean="0"/>
              <a:t>thích</a:t>
            </a:r>
            <a:r>
              <a:rPr lang="en-US" baseline="0" dirty="0" smtClean="0"/>
              <a:t> </a:t>
            </a:r>
            <a:r>
              <a:rPr lang="en-US" baseline="0" dirty="0" err="1" smtClean="0"/>
              <a:t>và</a:t>
            </a:r>
            <a:r>
              <a:rPr lang="en-US" baseline="0" dirty="0" smtClean="0"/>
              <a:t> </a:t>
            </a:r>
            <a:r>
              <a:rPr lang="en-US" baseline="0" dirty="0" err="1" smtClean="0"/>
              <a:t>chứng</a:t>
            </a:r>
            <a:r>
              <a:rPr lang="en-US" baseline="0" dirty="0" smtClean="0"/>
              <a:t> minh </a:t>
            </a:r>
            <a:r>
              <a:rPr lang="en-US" baseline="0" dirty="0" err="1" smtClean="0"/>
              <a:t>đã</a:t>
            </a:r>
            <a:r>
              <a:rPr lang="en-US" baseline="0" dirty="0" smtClean="0"/>
              <a:t> </a:t>
            </a:r>
            <a:r>
              <a:rPr lang="en-US" baseline="0" dirty="0" err="1" smtClean="0"/>
              <a:t>được</a:t>
            </a:r>
            <a:r>
              <a:rPr lang="en-US" baseline="0" dirty="0" smtClean="0"/>
              <a:t> </a:t>
            </a:r>
            <a:r>
              <a:rPr lang="en-US" baseline="0" dirty="0" err="1" smtClean="0"/>
              <a:t>học</a:t>
            </a:r>
            <a:r>
              <a:rPr lang="en-US" baseline="0" dirty="0" smtClean="0"/>
              <a:t> </a:t>
            </a:r>
            <a:r>
              <a:rPr lang="en-US" baseline="0" dirty="0" err="1" smtClean="0"/>
              <a:t>để</a:t>
            </a:r>
            <a:r>
              <a:rPr lang="en-US" baseline="0" dirty="0" smtClean="0"/>
              <a:t> </a:t>
            </a:r>
            <a:r>
              <a:rPr lang="en-US" baseline="0" dirty="0" err="1" smtClean="0"/>
              <a:t>giúp</a:t>
            </a:r>
            <a:r>
              <a:rPr lang="en-US" baseline="0" dirty="0" smtClean="0"/>
              <a:t> </a:t>
            </a:r>
            <a:r>
              <a:rPr lang="en-US" baseline="0" dirty="0" err="1" smtClean="0"/>
              <a:t>cho</a:t>
            </a:r>
            <a:r>
              <a:rPr lang="en-US" baseline="0" dirty="0" smtClean="0"/>
              <a:t> </a:t>
            </a:r>
            <a:r>
              <a:rPr lang="en-US" baseline="0" dirty="0" err="1" smtClean="0"/>
              <a:t>bài</a:t>
            </a:r>
            <a:r>
              <a:rPr lang="en-US" baseline="0" dirty="0" smtClean="0"/>
              <a:t> </a:t>
            </a:r>
            <a:r>
              <a:rPr lang="en-US" baseline="0" dirty="0" err="1" smtClean="0"/>
              <a:t>làm</a:t>
            </a:r>
            <a:r>
              <a:rPr lang="en-US" baseline="0" dirty="0" smtClean="0"/>
              <a:t> </a:t>
            </a:r>
            <a:r>
              <a:rPr lang="en-US" baseline="0" dirty="0" err="1" smtClean="0"/>
              <a:t>văn</a:t>
            </a:r>
            <a:r>
              <a:rPr lang="en-US" baseline="0" dirty="0" smtClean="0"/>
              <a:t> </a:t>
            </a:r>
            <a:r>
              <a:rPr lang="en-US" baseline="0" dirty="0" err="1" smtClean="0"/>
              <a:t>thuyết</a:t>
            </a:r>
            <a:r>
              <a:rPr lang="en-US" baseline="0" dirty="0" smtClean="0"/>
              <a:t> </a:t>
            </a:r>
            <a:r>
              <a:rPr lang="en-US" baseline="0" dirty="0" err="1" smtClean="0"/>
              <a:t>phục</a:t>
            </a:r>
            <a:r>
              <a:rPr lang="en-US" baseline="0" dirty="0" smtClean="0"/>
              <a:t>, </a:t>
            </a:r>
            <a:r>
              <a:rPr lang="en-US" baseline="0" dirty="0" err="1" smtClean="0"/>
              <a:t>sâu</a:t>
            </a:r>
            <a:r>
              <a:rPr lang="en-US" baseline="0" dirty="0" smtClean="0"/>
              <a:t> </a:t>
            </a:r>
            <a:r>
              <a:rPr lang="en-US" baseline="0" dirty="0" err="1" smtClean="0"/>
              <a:t>sắc</a:t>
            </a:r>
            <a:r>
              <a:rPr lang="en-US" baseline="0" dirty="0" smtClean="0"/>
              <a:t> </a:t>
            </a:r>
            <a:r>
              <a:rPr lang="en-US" baseline="0" dirty="0" err="1" smtClean="0"/>
              <a:t>hơn</a:t>
            </a:r>
            <a:r>
              <a:rPr lang="en-US" baseline="0" dirty="0" smtClean="0"/>
              <a:t>, </a:t>
            </a:r>
            <a:r>
              <a:rPr lang="en-US" baseline="0" dirty="0" err="1" smtClean="0"/>
              <a:t>tránh</a:t>
            </a:r>
            <a:r>
              <a:rPr lang="en-US" baseline="0" dirty="0" smtClean="0"/>
              <a:t> </a:t>
            </a:r>
            <a:r>
              <a:rPr lang="en-US" baseline="0" dirty="0" err="1" smtClean="0"/>
              <a:t>cách</a:t>
            </a:r>
            <a:r>
              <a:rPr lang="en-US" baseline="0" dirty="0" smtClean="0"/>
              <a:t> </a:t>
            </a:r>
            <a:r>
              <a:rPr lang="en-US" baseline="0" dirty="0" err="1" smtClean="0"/>
              <a:t>diễn</a:t>
            </a:r>
            <a:r>
              <a:rPr lang="en-US" baseline="0" dirty="0" smtClean="0"/>
              <a:t> </a:t>
            </a:r>
            <a:r>
              <a:rPr lang="en-US" baseline="0" dirty="0" err="1" smtClean="0"/>
              <a:t>đạt</a:t>
            </a:r>
            <a:r>
              <a:rPr lang="en-US" baseline="0" dirty="0" smtClean="0"/>
              <a:t> </a:t>
            </a:r>
            <a:r>
              <a:rPr lang="en-US" baseline="0" dirty="0" err="1" smtClean="0"/>
              <a:t>đơn</a:t>
            </a:r>
            <a:r>
              <a:rPr lang="en-US" baseline="0" dirty="0" smtClean="0"/>
              <a:t> </a:t>
            </a:r>
            <a:r>
              <a:rPr lang="en-US" baseline="0" dirty="0" err="1" smtClean="0"/>
              <a:t>điệu</a:t>
            </a:r>
            <a:r>
              <a:rPr lang="en-US" baseline="0" dirty="0" smtClean="0"/>
              <a:t>, </a:t>
            </a:r>
            <a:r>
              <a:rPr lang="en-US" baseline="0" dirty="0" err="1" smtClean="0"/>
              <a:t>công</a:t>
            </a:r>
            <a:r>
              <a:rPr lang="en-US" baseline="0" dirty="0" smtClean="0"/>
              <a:t> </a:t>
            </a:r>
            <a:r>
              <a:rPr lang="en-US" baseline="0" dirty="0" err="1" smtClean="0"/>
              <a:t>thức</a:t>
            </a:r>
            <a:endParaRPr lang="en-US" dirty="0"/>
          </a:p>
        </p:txBody>
      </p:sp>
      <p:sp>
        <p:nvSpPr>
          <p:cNvPr id="4" name="Slide Number Placeholder 3"/>
          <p:cNvSpPr>
            <a:spLocks noGrp="1"/>
          </p:cNvSpPr>
          <p:nvPr>
            <p:ph type="sldNum" sz="quarter" idx="10"/>
          </p:nvPr>
        </p:nvSpPr>
        <p:spPr/>
        <p:txBody>
          <a:bodyPr/>
          <a:lstStyle/>
          <a:p>
            <a:fld id="{82C07327-F486-A148-A046-8048ABFD8740}" type="slidenum">
              <a:rPr lang="en-US" smtClean="0"/>
              <a:t>35</a:t>
            </a:fld>
            <a:endParaRPr lang="en-US"/>
          </a:p>
        </p:txBody>
      </p:sp>
    </p:spTree>
    <p:extLst>
      <p:ext uri="{BB962C8B-B14F-4D97-AF65-F5344CB8AC3E}">
        <p14:creationId xmlns:p14="http://schemas.microsoft.com/office/powerpoint/2010/main" val="1731053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x-none"/>
          </a:p>
        </p:txBody>
      </p:sp>
      <p:sp>
        <p:nvSpPr>
          <p:cNvPr id="8" name="Footer Placeholder 7"/>
          <p:cNvSpPr>
            <a:spLocks noGrp="1"/>
          </p:cNvSpPr>
          <p:nvPr>
            <p:ph type="ftr" sz="quarter" idx="11"/>
          </p:nvPr>
        </p:nvSpPr>
        <p:spPr/>
        <p:txBody>
          <a:bodyPr/>
          <a:lstStyle/>
          <a:p>
            <a:endParaRPr lang="x-none" altLang="x-none"/>
          </a:p>
        </p:txBody>
      </p:sp>
      <p:sp>
        <p:nvSpPr>
          <p:cNvPr id="9" name="Slide Number Placeholder 8"/>
          <p:cNvSpPr>
            <a:spLocks noGrp="1"/>
          </p:cNvSpPr>
          <p:nvPr>
            <p:ph type="sldNum" sz="quarter" idx="12"/>
          </p:nvPr>
        </p:nvSpPr>
        <p:spPr/>
        <p:txBody>
          <a:bodyPr/>
          <a:lstStyle/>
          <a:p>
            <a:fld id="{0C840D2B-3448-4242-A93D-7CEC4D349D9B}" type="slidenum">
              <a:rPr lang="en-US" altLang="x-none" smtClean="0"/>
              <a:pPr/>
              <a:t>‹#›</a:t>
            </a:fld>
            <a:endParaRPr lang="en-US" altLang="x-none"/>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x-none"/>
          </a:p>
        </p:txBody>
      </p:sp>
      <p:sp>
        <p:nvSpPr>
          <p:cNvPr id="6" name="Footer Placeholder 5"/>
          <p:cNvSpPr>
            <a:spLocks noGrp="1"/>
          </p:cNvSpPr>
          <p:nvPr>
            <p:ph type="ftr" sz="quarter" idx="11"/>
          </p:nvPr>
        </p:nvSpPr>
        <p:spPr/>
        <p:txBody>
          <a:bodyPr/>
          <a:lstStyle/>
          <a:p>
            <a:r>
              <a:rPr lang="en-US" altLang="x-none"/>
              <a:t>www.themegallery.com</a:t>
            </a:r>
          </a:p>
        </p:txBody>
      </p:sp>
      <p:sp>
        <p:nvSpPr>
          <p:cNvPr id="7" name="Slide Number Placeholder 6"/>
          <p:cNvSpPr>
            <a:spLocks noGrp="1"/>
          </p:cNvSpPr>
          <p:nvPr>
            <p:ph type="sldNum" sz="quarter" idx="12"/>
          </p:nvPr>
        </p:nvSpPr>
        <p:spPr/>
        <p:txBody>
          <a:bodyPr/>
          <a:lstStyle/>
          <a:p>
            <a:fld id="{DB3BAD56-2F77-4344-929E-F5B364007FE4}" type="slidenum">
              <a:rPr lang="en-US" altLang="x-none" smtClean="0"/>
              <a:pPr/>
              <a:t>‹#›</a:t>
            </a:fld>
            <a:endParaRPr lang="en-US" altLang="x-none"/>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x-none"/>
          </a:p>
        </p:txBody>
      </p:sp>
      <p:sp>
        <p:nvSpPr>
          <p:cNvPr id="6" name="Footer Placeholder 5"/>
          <p:cNvSpPr>
            <a:spLocks noGrp="1"/>
          </p:cNvSpPr>
          <p:nvPr>
            <p:ph type="ftr" sz="quarter" idx="11"/>
          </p:nvPr>
        </p:nvSpPr>
        <p:spPr/>
        <p:txBody>
          <a:bodyPr/>
          <a:lstStyle/>
          <a:p>
            <a:r>
              <a:rPr lang="en-US" altLang="x-none"/>
              <a:t>www.themegallery.com</a:t>
            </a:r>
          </a:p>
        </p:txBody>
      </p:sp>
      <p:sp>
        <p:nvSpPr>
          <p:cNvPr id="7" name="Slide Number Placeholder 6"/>
          <p:cNvSpPr>
            <a:spLocks noGrp="1"/>
          </p:cNvSpPr>
          <p:nvPr>
            <p:ph type="sldNum" sz="quarter" idx="12"/>
          </p:nvPr>
        </p:nvSpPr>
        <p:spPr/>
        <p:txBody>
          <a:bodyPr/>
          <a:lstStyle/>
          <a:p>
            <a:fld id="{DB3BAD56-2F77-4344-929E-F5B364007FE4}" type="slidenum">
              <a:rPr lang="en-US" altLang="x-none" smtClean="0"/>
              <a:pPr/>
              <a:t>‹#›</a:t>
            </a:fld>
            <a:endParaRPr lang="en-US" altLang="x-none"/>
          </a:p>
        </p:txBody>
      </p:sp>
    </p:spTree>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x-none"/>
          </a:p>
        </p:txBody>
      </p:sp>
      <p:sp>
        <p:nvSpPr>
          <p:cNvPr id="6" name="Footer Placeholder 5"/>
          <p:cNvSpPr>
            <a:spLocks noGrp="1"/>
          </p:cNvSpPr>
          <p:nvPr>
            <p:ph type="ftr" sz="quarter" idx="11"/>
          </p:nvPr>
        </p:nvSpPr>
        <p:spPr/>
        <p:txBody>
          <a:bodyPr/>
          <a:lstStyle/>
          <a:p>
            <a:r>
              <a:rPr lang="en-US" altLang="x-none"/>
              <a:t>www.themegallery.com</a:t>
            </a:r>
          </a:p>
        </p:txBody>
      </p:sp>
      <p:sp>
        <p:nvSpPr>
          <p:cNvPr id="7" name="Slide Number Placeholder 6"/>
          <p:cNvSpPr>
            <a:spLocks noGrp="1"/>
          </p:cNvSpPr>
          <p:nvPr>
            <p:ph type="sldNum" sz="quarter" idx="12"/>
          </p:nvPr>
        </p:nvSpPr>
        <p:spPr/>
        <p:txBody>
          <a:bodyPr/>
          <a:lstStyle/>
          <a:p>
            <a:fld id="{DB3BAD56-2F77-4344-929E-F5B364007FE4}" type="slidenum">
              <a:rPr lang="en-US" altLang="x-none" smtClean="0"/>
              <a:pPr/>
              <a:t>‹#›</a:t>
            </a:fld>
            <a:endParaRPr lang="en-US" altLang="x-none"/>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x-none"/>
          </a:p>
        </p:txBody>
      </p:sp>
      <p:sp>
        <p:nvSpPr>
          <p:cNvPr id="6" name="Footer Placeholder 5"/>
          <p:cNvSpPr>
            <a:spLocks noGrp="1"/>
          </p:cNvSpPr>
          <p:nvPr>
            <p:ph type="ftr" sz="quarter" idx="11"/>
          </p:nvPr>
        </p:nvSpPr>
        <p:spPr/>
        <p:txBody>
          <a:bodyPr/>
          <a:lstStyle/>
          <a:p>
            <a:r>
              <a:rPr lang="en-US" altLang="x-none"/>
              <a:t>www.themegallery.com</a:t>
            </a:r>
          </a:p>
        </p:txBody>
      </p:sp>
      <p:sp>
        <p:nvSpPr>
          <p:cNvPr id="7" name="Slide Number Placeholder 6"/>
          <p:cNvSpPr>
            <a:spLocks noGrp="1"/>
          </p:cNvSpPr>
          <p:nvPr>
            <p:ph type="sldNum" sz="quarter" idx="12"/>
          </p:nvPr>
        </p:nvSpPr>
        <p:spPr/>
        <p:txBody>
          <a:bodyPr/>
          <a:lstStyle/>
          <a:p>
            <a:fld id="{DB3BAD56-2F77-4344-929E-F5B364007FE4}" type="slidenum">
              <a:rPr lang="en-US" altLang="x-none" smtClean="0"/>
              <a:pPr/>
              <a:t>‹#›</a:t>
            </a:fld>
            <a:endParaRPr lang="en-US" altLang="x-none"/>
          </a:p>
        </p:txBody>
      </p:sp>
    </p:spTree>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x-none"/>
          </a:p>
        </p:txBody>
      </p:sp>
      <p:sp>
        <p:nvSpPr>
          <p:cNvPr id="4" name="Footer Placeholder 3"/>
          <p:cNvSpPr>
            <a:spLocks noGrp="1"/>
          </p:cNvSpPr>
          <p:nvPr>
            <p:ph type="ftr" sz="quarter" idx="11"/>
          </p:nvPr>
        </p:nvSpPr>
        <p:spPr/>
        <p:txBody>
          <a:bodyPr/>
          <a:lstStyle/>
          <a:p>
            <a:r>
              <a:rPr lang="en-US" altLang="x-none"/>
              <a:t>www.themegallery.com</a:t>
            </a:r>
          </a:p>
        </p:txBody>
      </p:sp>
      <p:sp>
        <p:nvSpPr>
          <p:cNvPr id="5" name="Slide Number Placeholder 4"/>
          <p:cNvSpPr>
            <a:spLocks noGrp="1"/>
          </p:cNvSpPr>
          <p:nvPr>
            <p:ph type="sldNum" sz="quarter" idx="12"/>
          </p:nvPr>
        </p:nvSpPr>
        <p:spPr/>
        <p:txBody>
          <a:bodyPr/>
          <a:lstStyle/>
          <a:p>
            <a:fld id="{DB3BAD56-2F77-4344-929E-F5B364007FE4}" type="slidenum">
              <a:rPr lang="en-US" altLang="x-none" smtClean="0"/>
              <a:pPr/>
              <a:t>‹#›</a:t>
            </a:fld>
            <a:endParaRPr lang="en-US" altLang="x-none"/>
          </a:p>
        </p:txBody>
      </p:sp>
    </p:spTree>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x-none"/>
          </a:p>
        </p:txBody>
      </p:sp>
      <p:sp>
        <p:nvSpPr>
          <p:cNvPr id="4" name="Footer Placeholder 3"/>
          <p:cNvSpPr>
            <a:spLocks noGrp="1"/>
          </p:cNvSpPr>
          <p:nvPr>
            <p:ph type="ftr" sz="quarter" idx="11"/>
          </p:nvPr>
        </p:nvSpPr>
        <p:spPr/>
        <p:txBody>
          <a:bodyPr/>
          <a:lstStyle/>
          <a:p>
            <a:r>
              <a:rPr lang="en-US" altLang="x-none"/>
              <a:t>www.themegallery.com</a:t>
            </a:r>
          </a:p>
        </p:txBody>
      </p:sp>
      <p:sp>
        <p:nvSpPr>
          <p:cNvPr id="5" name="Slide Number Placeholder 4"/>
          <p:cNvSpPr>
            <a:spLocks noGrp="1"/>
          </p:cNvSpPr>
          <p:nvPr>
            <p:ph type="sldNum" sz="quarter" idx="12"/>
          </p:nvPr>
        </p:nvSpPr>
        <p:spPr/>
        <p:txBody>
          <a:bodyPr/>
          <a:lstStyle/>
          <a:p>
            <a:fld id="{DB3BAD56-2F77-4344-929E-F5B364007FE4}" type="slidenum">
              <a:rPr lang="en-US" altLang="x-none" smtClean="0"/>
              <a:pPr/>
              <a:t>‹#›</a:t>
            </a:fld>
            <a:endParaRPr lang="en-US" altLang="x-none"/>
          </a:p>
        </p:txBody>
      </p:sp>
    </p:spTree>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x-none"/>
          </a:p>
        </p:txBody>
      </p:sp>
      <p:sp>
        <p:nvSpPr>
          <p:cNvPr id="5" name="Footer Placeholder 4"/>
          <p:cNvSpPr>
            <a:spLocks noGrp="1"/>
          </p:cNvSpPr>
          <p:nvPr>
            <p:ph type="ftr" sz="quarter" idx="11"/>
          </p:nvPr>
        </p:nvSpPr>
        <p:spPr/>
        <p:txBody>
          <a:bodyPr/>
          <a:lstStyle/>
          <a:p>
            <a:r>
              <a:rPr lang="en-US" altLang="x-none"/>
              <a:t>www.themegallery.com</a:t>
            </a:r>
          </a:p>
        </p:txBody>
      </p:sp>
      <p:sp>
        <p:nvSpPr>
          <p:cNvPr id="6" name="Slide Number Placeholder 5"/>
          <p:cNvSpPr>
            <a:spLocks noGrp="1"/>
          </p:cNvSpPr>
          <p:nvPr>
            <p:ph type="sldNum" sz="quarter" idx="12"/>
          </p:nvPr>
        </p:nvSpPr>
        <p:spPr/>
        <p:txBody>
          <a:bodyPr/>
          <a:lstStyle/>
          <a:p>
            <a:fld id="{193B6622-2FFC-DC4B-8076-D973815FE61C}" type="slidenum">
              <a:rPr lang="en-US" altLang="x-none" smtClean="0"/>
              <a:pPr/>
              <a:t>‹#›</a:t>
            </a:fld>
            <a:endParaRPr lang="en-US" altLang="x-non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x-none"/>
          </a:p>
        </p:txBody>
      </p:sp>
      <p:sp>
        <p:nvSpPr>
          <p:cNvPr id="5" name="Footer Placeholder 4"/>
          <p:cNvSpPr>
            <a:spLocks noGrp="1"/>
          </p:cNvSpPr>
          <p:nvPr>
            <p:ph type="ftr" sz="quarter" idx="11"/>
          </p:nvPr>
        </p:nvSpPr>
        <p:spPr/>
        <p:txBody>
          <a:bodyPr/>
          <a:lstStyle/>
          <a:p>
            <a:r>
              <a:rPr lang="en-US" altLang="x-none"/>
              <a:t>www.themegallery.com</a:t>
            </a:r>
          </a:p>
        </p:txBody>
      </p:sp>
      <p:sp>
        <p:nvSpPr>
          <p:cNvPr id="6" name="Slide Number Placeholder 5"/>
          <p:cNvSpPr>
            <a:spLocks noGrp="1"/>
          </p:cNvSpPr>
          <p:nvPr>
            <p:ph type="sldNum" sz="quarter" idx="12"/>
          </p:nvPr>
        </p:nvSpPr>
        <p:spPr/>
        <p:txBody>
          <a:bodyPr/>
          <a:lstStyle/>
          <a:p>
            <a:fld id="{F39B1CE5-BC77-7242-A9EA-A5C4295D5F5E}" type="slidenum">
              <a:rPr lang="en-US" altLang="x-none" smtClean="0"/>
              <a:pPr/>
              <a:t>‹#›</a:t>
            </a:fld>
            <a:endParaRPr lang="en-US" altLang="x-non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x-none"/>
          </a:p>
        </p:txBody>
      </p:sp>
      <p:sp>
        <p:nvSpPr>
          <p:cNvPr id="5" name="Footer Placeholder 4"/>
          <p:cNvSpPr>
            <a:spLocks noGrp="1"/>
          </p:cNvSpPr>
          <p:nvPr>
            <p:ph type="ftr" sz="quarter" idx="11"/>
          </p:nvPr>
        </p:nvSpPr>
        <p:spPr/>
        <p:txBody>
          <a:bodyPr/>
          <a:lstStyle/>
          <a:p>
            <a:r>
              <a:rPr lang="en-US" altLang="x-none"/>
              <a:t>www.themegallery.com</a:t>
            </a:r>
          </a:p>
        </p:txBody>
      </p:sp>
      <p:sp>
        <p:nvSpPr>
          <p:cNvPr id="6" name="Slide Number Placeholder 5"/>
          <p:cNvSpPr>
            <a:spLocks noGrp="1"/>
          </p:cNvSpPr>
          <p:nvPr>
            <p:ph type="sldNum" sz="quarter" idx="12"/>
          </p:nvPr>
        </p:nvSpPr>
        <p:spPr/>
        <p:txBody>
          <a:bodyPr/>
          <a:lstStyle/>
          <a:p>
            <a:fld id="{2B1BA986-136B-2F45-B1FD-928EFE17DDC4}" type="slidenum">
              <a:rPr lang="en-US" altLang="x-none" smtClean="0"/>
              <a:pPr/>
              <a:t>‹#›</a:t>
            </a:fld>
            <a:endParaRPr lang="en-US" altLang="x-none"/>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x-none"/>
          </a:p>
        </p:txBody>
      </p:sp>
      <p:sp>
        <p:nvSpPr>
          <p:cNvPr id="5" name="Footer Placeholder 4"/>
          <p:cNvSpPr>
            <a:spLocks noGrp="1"/>
          </p:cNvSpPr>
          <p:nvPr>
            <p:ph type="ftr" sz="quarter" idx="11"/>
          </p:nvPr>
        </p:nvSpPr>
        <p:spPr/>
        <p:txBody>
          <a:bodyPr/>
          <a:lstStyle/>
          <a:p>
            <a:r>
              <a:rPr lang="en-US" altLang="x-none"/>
              <a:t>www.themegallery.com</a:t>
            </a:r>
          </a:p>
        </p:txBody>
      </p:sp>
      <p:sp>
        <p:nvSpPr>
          <p:cNvPr id="6" name="Slide Number Placeholder 5"/>
          <p:cNvSpPr>
            <a:spLocks noGrp="1"/>
          </p:cNvSpPr>
          <p:nvPr>
            <p:ph type="sldNum" sz="quarter" idx="12"/>
          </p:nvPr>
        </p:nvSpPr>
        <p:spPr/>
        <p:txBody>
          <a:bodyPr/>
          <a:lstStyle/>
          <a:p>
            <a:fld id="{336164D5-46F9-B14E-8DED-F7DC85E2399F}" type="slidenum">
              <a:rPr lang="en-US" altLang="x-none" smtClean="0"/>
              <a:pPr/>
              <a:t>‹#›</a:t>
            </a:fld>
            <a:endParaRPr lang="en-US" altLang="x-non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x-none"/>
          </a:p>
        </p:txBody>
      </p:sp>
      <p:sp>
        <p:nvSpPr>
          <p:cNvPr id="6" name="Footer Placeholder 5"/>
          <p:cNvSpPr>
            <a:spLocks noGrp="1"/>
          </p:cNvSpPr>
          <p:nvPr>
            <p:ph type="ftr" sz="quarter" idx="11"/>
          </p:nvPr>
        </p:nvSpPr>
        <p:spPr/>
        <p:txBody>
          <a:bodyPr/>
          <a:lstStyle/>
          <a:p>
            <a:r>
              <a:rPr lang="en-US" altLang="x-none"/>
              <a:t>www.themegallery.com</a:t>
            </a:r>
          </a:p>
        </p:txBody>
      </p:sp>
      <p:sp>
        <p:nvSpPr>
          <p:cNvPr id="7" name="Slide Number Placeholder 6"/>
          <p:cNvSpPr>
            <a:spLocks noGrp="1"/>
          </p:cNvSpPr>
          <p:nvPr>
            <p:ph type="sldNum" sz="quarter" idx="12"/>
          </p:nvPr>
        </p:nvSpPr>
        <p:spPr/>
        <p:txBody>
          <a:bodyPr/>
          <a:lstStyle/>
          <a:p>
            <a:fld id="{DD47B18B-2DB0-594A-A784-7EB7C7350162}" type="slidenum">
              <a:rPr lang="en-US" altLang="x-none" smtClean="0"/>
              <a:pPr/>
              <a:t>‹#›</a:t>
            </a:fld>
            <a:endParaRPr lang="en-US" altLang="x-none"/>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x-none"/>
          </a:p>
        </p:txBody>
      </p:sp>
      <p:sp>
        <p:nvSpPr>
          <p:cNvPr id="8" name="Footer Placeholder 7"/>
          <p:cNvSpPr>
            <a:spLocks noGrp="1"/>
          </p:cNvSpPr>
          <p:nvPr>
            <p:ph type="ftr" sz="quarter" idx="11"/>
          </p:nvPr>
        </p:nvSpPr>
        <p:spPr/>
        <p:txBody>
          <a:bodyPr/>
          <a:lstStyle/>
          <a:p>
            <a:r>
              <a:rPr lang="en-US" altLang="x-none"/>
              <a:t>www.themegallery.com</a:t>
            </a:r>
          </a:p>
        </p:txBody>
      </p:sp>
      <p:sp>
        <p:nvSpPr>
          <p:cNvPr id="9" name="Slide Number Placeholder 8"/>
          <p:cNvSpPr>
            <a:spLocks noGrp="1"/>
          </p:cNvSpPr>
          <p:nvPr>
            <p:ph type="sldNum" sz="quarter" idx="12"/>
          </p:nvPr>
        </p:nvSpPr>
        <p:spPr/>
        <p:txBody>
          <a:bodyPr/>
          <a:lstStyle/>
          <a:p>
            <a:fld id="{68D17F01-AF1B-074E-A3F4-2B4B6FA87FA9}" type="slidenum">
              <a:rPr lang="en-US" altLang="x-none" smtClean="0"/>
              <a:pPr/>
              <a:t>‹#›</a:t>
            </a:fld>
            <a:endParaRPr lang="en-US" altLang="x-non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x-none"/>
          </a:p>
        </p:txBody>
      </p:sp>
      <p:sp>
        <p:nvSpPr>
          <p:cNvPr id="4" name="Footer Placeholder 3"/>
          <p:cNvSpPr>
            <a:spLocks noGrp="1"/>
          </p:cNvSpPr>
          <p:nvPr>
            <p:ph type="ftr" sz="quarter" idx="11"/>
          </p:nvPr>
        </p:nvSpPr>
        <p:spPr/>
        <p:txBody>
          <a:bodyPr/>
          <a:lstStyle/>
          <a:p>
            <a:r>
              <a:rPr lang="en-US" altLang="x-none"/>
              <a:t>www.themegallery.com</a:t>
            </a:r>
          </a:p>
        </p:txBody>
      </p:sp>
      <p:sp>
        <p:nvSpPr>
          <p:cNvPr id="5" name="Slide Number Placeholder 4"/>
          <p:cNvSpPr>
            <a:spLocks noGrp="1"/>
          </p:cNvSpPr>
          <p:nvPr>
            <p:ph type="sldNum" sz="quarter" idx="12"/>
          </p:nvPr>
        </p:nvSpPr>
        <p:spPr/>
        <p:txBody>
          <a:bodyPr/>
          <a:lstStyle/>
          <a:p>
            <a:fld id="{72B23DB8-C926-9C45-B236-93FA20281B18}" type="slidenum">
              <a:rPr lang="en-US" altLang="x-none" smtClean="0"/>
              <a:pPr/>
              <a:t>‹#›</a:t>
            </a:fld>
            <a:endParaRPr lang="en-US" altLang="x-non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x-none"/>
          </a:p>
        </p:txBody>
      </p:sp>
      <p:sp>
        <p:nvSpPr>
          <p:cNvPr id="3" name="Footer Placeholder 2"/>
          <p:cNvSpPr>
            <a:spLocks noGrp="1"/>
          </p:cNvSpPr>
          <p:nvPr>
            <p:ph type="ftr" sz="quarter" idx="11"/>
          </p:nvPr>
        </p:nvSpPr>
        <p:spPr/>
        <p:txBody>
          <a:bodyPr/>
          <a:lstStyle/>
          <a:p>
            <a:r>
              <a:rPr lang="en-US" altLang="x-none"/>
              <a:t>www.themegallery.com</a:t>
            </a:r>
          </a:p>
        </p:txBody>
      </p:sp>
      <p:sp>
        <p:nvSpPr>
          <p:cNvPr id="4" name="Slide Number Placeholder 3"/>
          <p:cNvSpPr>
            <a:spLocks noGrp="1"/>
          </p:cNvSpPr>
          <p:nvPr>
            <p:ph type="sldNum" sz="quarter" idx="12"/>
          </p:nvPr>
        </p:nvSpPr>
        <p:spPr/>
        <p:txBody>
          <a:bodyPr/>
          <a:lstStyle/>
          <a:p>
            <a:fld id="{B71FD01B-2BB8-6A49-AB97-D77F34AD0234}" type="slidenum">
              <a:rPr lang="en-US" altLang="x-none" smtClean="0"/>
              <a:pPr/>
              <a:t>‹#›</a:t>
            </a:fld>
            <a:endParaRPr lang="en-US" altLang="x-none"/>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x-none"/>
          </a:p>
        </p:txBody>
      </p:sp>
      <p:sp>
        <p:nvSpPr>
          <p:cNvPr id="6" name="Footer Placeholder 5"/>
          <p:cNvSpPr>
            <a:spLocks noGrp="1"/>
          </p:cNvSpPr>
          <p:nvPr>
            <p:ph type="ftr" sz="quarter" idx="11"/>
          </p:nvPr>
        </p:nvSpPr>
        <p:spPr/>
        <p:txBody>
          <a:bodyPr/>
          <a:lstStyle/>
          <a:p>
            <a:r>
              <a:rPr lang="en-US" altLang="x-none"/>
              <a:t>www.themegallery.com</a:t>
            </a:r>
          </a:p>
        </p:txBody>
      </p:sp>
      <p:sp>
        <p:nvSpPr>
          <p:cNvPr id="7" name="Slide Number Placeholder 6"/>
          <p:cNvSpPr>
            <a:spLocks noGrp="1"/>
          </p:cNvSpPr>
          <p:nvPr>
            <p:ph type="sldNum" sz="quarter" idx="12"/>
          </p:nvPr>
        </p:nvSpPr>
        <p:spPr/>
        <p:txBody>
          <a:bodyPr/>
          <a:lstStyle/>
          <a:p>
            <a:fld id="{FCA4B847-D83E-3D45-9295-C602171C6548}" type="slidenum">
              <a:rPr lang="en-US" altLang="x-none" smtClean="0"/>
              <a:pPr/>
              <a:t>‹#›</a:t>
            </a:fld>
            <a:endParaRPr lang="en-US" altLang="x-non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x-none"/>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551B8-64D9-4E44-86B8-7FD1DE0ADB99}" type="slidenum">
              <a:rPr lang="en-US" altLang="x-none" smtClean="0"/>
              <a:pPr/>
              <a:t>‹#›</a:t>
            </a:fld>
            <a:endParaRPr lang="en-US" altLang="x-non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14A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x-non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altLang="x-none"/>
              <a:t>www.themegallery.com</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B3BAD56-2F77-4344-929E-F5B364007FE4}" type="slidenum">
              <a:rPr lang="en-US" altLang="x-none" smtClean="0"/>
              <a:pPr/>
              <a:t>‹#›</a:t>
            </a:fld>
            <a:endParaRPr lang="en-US" altLang="x-none"/>
          </a:p>
        </p:txBody>
      </p:sp>
    </p:spTree>
    <p:extLst>
      <p:ext uri="{BB962C8B-B14F-4D97-AF65-F5344CB8AC3E}">
        <p14:creationId xmlns:p14="http://schemas.microsoft.com/office/powerpoint/2010/main" val="741693739"/>
      </p:ext>
    </p:extLst>
  </p:cSld>
  <p:clrMap bg1="dk1" tx1="lt1" bg2="dk2" tx2="lt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 id="2147483999" r:id="rId13"/>
    <p:sldLayoutId id="2147484000" r:id="rId14"/>
    <p:sldLayoutId id="2147484001" r:id="rId15"/>
    <p:sldLayoutId id="2147484002" r:id="rId16"/>
    <p:sldLayoutId id="2147484003" r:id="rId17"/>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2.bin"/><Relationship Id="rId4" Type="http://schemas.openxmlformats.org/officeDocument/2006/relationships/image" Target="../media/image9.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DAY HOC TREN TRUYEN HINH\3ae9fe20125b51cd8ad4f58b1a4f9aa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08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15480" y="4500194"/>
            <a:ext cx="9721080" cy="1077218"/>
          </a:xfrm>
          <a:prstGeom prst="rect">
            <a:avLst/>
          </a:prstGeom>
        </p:spPr>
        <p:txBody>
          <a:bodyPr wrap="square">
            <a:spAutoFit/>
          </a:bodyPr>
          <a:lstStyle/>
          <a:p>
            <a:pPr marL="0" indent="0" algn="ctr">
              <a:buNone/>
            </a:pPr>
            <a:r>
              <a:rPr lang="en-US" sz="3200" b="1"/>
              <a:t>Giáo viên: </a:t>
            </a:r>
            <a:r>
              <a:rPr lang="en-US" sz="3200" b="1" smtClean="0"/>
              <a:t>NGUYỄN THỊ BÍCH VÂN</a:t>
            </a:r>
          </a:p>
          <a:p>
            <a:pPr marL="0" indent="0" algn="ctr">
              <a:buNone/>
            </a:pPr>
            <a:r>
              <a:rPr lang="en-US" sz="3200" b="1" smtClean="0"/>
              <a:t>Trường </a:t>
            </a:r>
            <a:r>
              <a:rPr lang="en-US" sz="3200" b="1"/>
              <a:t>THCS Huỳnh Thúc Kháng, TP Đà Nẵng</a:t>
            </a:r>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084"/>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199456" y="2492896"/>
            <a:ext cx="9816752" cy="2739211"/>
          </a:xfrm>
          <a:prstGeom prst="rect">
            <a:avLst/>
          </a:prstGeom>
        </p:spPr>
        <p:txBody>
          <a:bodyPr wrap="square">
            <a:spAutoFit/>
          </a:bodyPr>
          <a:lstStyle/>
          <a:p>
            <a:pPr marL="0" indent="0" algn="ctr">
              <a:buNone/>
            </a:pPr>
            <a:r>
              <a:rPr lang="en-US" sz="4400" b="1" dirty="0" smtClean="0">
                <a:latin typeface="Arial" panose="020B0604020202020204" pitchFamily="34" charset="0"/>
                <a:cs typeface="Arial" panose="020B0604020202020204" pitchFamily="34" charset="0"/>
              </a:rPr>
              <a:t>MÔN NGỮ VĂN 9</a:t>
            </a:r>
          </a:p>
          <a:p>
            <a:pPr marL="0" indent="0" algn="ctr">
              <a:buNone/>
            </a:pPr>
            <a:endParaRPr lang="en-US" sz="3200" b="1" dirty="0">
              <a:latin typeface="Arial" panose="020B0604020202020204" pitchFamily="34" charset="0"/>
              <a:cs typeface="Arial" panose="020B0604020202020204" pitchFamily="34" charset="0"/>
            </a:endParaRPr>
          </a:p>
          <a:p>
            <a:pPr marL="0" indent="0" algn="ctr">
              <a:buNone/>
            </a:pPr>
            <a:endParaRPr lang="en-US" sz="3200" b="1" dirty="0" smtClean="0">
              <a:latin typeface="Arial" panose="020B0604020202020204" pitchFamily="34" charset="0"/>
              <a:cs typeface="Arial" panose="020B0604020202020204" pitchFamily="34" charset="0"/>
            </a:endParaRPr>
          </a:p>
          <a:p>
            <a:pPr marL="0" indent="0" algn="ctr">
              <a:buNone/>
            </a:pPr>
            <a:r>
              <a:rPr lang="en-US" sz="3200" b="1" dirty="0" err="1" smtClean="0">
                <a:latin typeface="Arial" panose="020B0604020202020204" pitchFamily="34" charset="0"/>
                <a:cs typeface="Arial" panose="020B0604020202020204" pitchFamily="34" charset="0"/>
              </a:rPr>
              <a:t>Giáo</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viên</a:t>
            </a:r>
            <a:r>
              <a:rPr lang="en-US" sz="3200" b="1" dirty="0" smtClean="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N</a:t>
            </a:r>
            <a:r>
              <a:rPr lang="en-US" sz="3200" b="1" dirty="0" err="1" smtClean="0">
                <a:latin typeface="Arial" panose="020B0604020202020204" pitchFamily="34" charset="0"/>
                <a:cs typeface="Arial" panose="020B0604020202020204" pitchFamily="34" charset="0"/>
              </a:rPr>
              <a:t>guyễn</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Thị</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Bích</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Vân</a:t>
            </a:r>
            <a:endParaRPr lang="en-US" sz="3200" b="1" dirty="0" smtClean="0">
              <a:latin typeface="Arial" panose="020B0604020202020204" pitchFamily="34" charset="0"/>
              <a:cs typeface="Arial" panose="020B0604020202020204" pitchFamily="34" charset="0"/>
            </a:endParaRPr>
          </a:p>
          <a:p>
            <a:pPr marL="0" indent="0" algn="ctr">
              <a:buNone/>
            </a:pPr>
            <a:r>
              <a:rPr lang="en-US" sz="3200" b="1" dirty="0" err="1" smtClean="0">
                <a:latin typeface="Arial" panose="020B0604020202020204" pitchFamily="34" charset="0"/>
                <a:cs typeface="Arial" panose="020B0604020202020204" pitchFamily="34" charset="0"/>
              </a:rPr>
              <a:t>Trường</a:t>
            </a:r>
            <a:r>
              <a:rPr lang="en-US" sz="3200" b="1" dirty="0" smtClean="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THCS </a:t>
            </a:r>
            <a:r>
              <a:rPr lang="en-US" sz="3200" b="1" dirty="0" err="1">
                <a:latin typeface="Arial" panose="020B0604020202020204" pitchFamily="34" charset="0"/>
                <a:cs typeface="Arial" panose="020B0604020202020204" pitchFamily="34" charset="0"/>
              </a:rPr>
              <a:t>Huỳnh</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Thúc</a:t>
            </a:r>
            <a:r>
              <a:rPr lang="en-US" sz="3200" b="1" dirty="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Kháng</a:t>
            </a:r>
            <a:r>
              <a:rPr lang="en-US" sz="3200" b="1" dirty="0" smtClean="0">
                <a:latin typeface="Arial" panose="020B0604020202020204" pitchFamily="34" charset="0"/>
                <a:cs typeface="Arial" panose="020B0604020202020204" pitchFamily="34" charset="0"/>
              </a:rPr>
              <a:t>, TP. </a:t>
            </a:r>
            <a:r>
              <a:rPr lang="en-US" sz="3200" b="1" dirty="0" err="1" smtClean="0">
                <a:latin typeface="Arial" panose="020B0604020202020204" pitchFamily="34" charset="0"/>
                <a:cs typeface="Arial" panose="020B0604020202020204" pitchFamily="34" charset="0"/>
              </a:rPr>
              <a:t>Đà</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Nẵng</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2500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6384032" y="1052736"/>
            <a:ext cx="5404201" cy="2846806"/>
          </a:xfrm>
          <a:prstGeom prst="round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smtClean="0">
                <a:latin typeface="Arial" panose="020B0604020202020204" pitchFamily="34" charset="0"/>
                <a:cs typeface="Arial" panose="020B0604020202020204" pitchFamily="34" charset="0"/>
              </a:rPr>
              <a:t>- Trình </a:t>
            </a:r>
            <a:r>
              <a:rPr lang="en-US" sz="2400" b="1" dirty="0" err="1" smtClean="0">
                <a:latin typeface="Arial" panose="020B0604020202020204" pitchFamily="34" charset="0"/>
                <a:cs typeface="Arial" panose="020B0604020202020204" pitchFamily="34" charset="0"/>
              </a:rPr>
              <a:t>bày</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từng</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bộ</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phận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phương</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diện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của</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cách</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ăn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mặc</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nhằm</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chỉ</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ra</a:t>
            </a:r>
            <a:r>
              <a:rPr lang="en-US" sz="2400" b="1" dirty="0" smtClean="0">
                <a:latin typeface="Arial" panose="020B0604020202020204" pitchFamily="34" charset="0"/>
                <a:cs typeface="Arial" panose="020B0604020202020204" pitchFamily="34" charset="0"/>
              </a:rPr>
              <a:t> </a:t>
            </a:r>
            <a:r>
              <a:rPr lang="en-US" sz="2400" b="1" dirty="0" err="1" smtClean="0">
                <a:solidFill>
                  <a:srgbClr val="FFFF00"/>
                </a:solidFill>
                <a:latin typeface="Arial" panose="020B0604020202020204" pitchFamily="34" charset="0"/>
                <a:cs typeface="Arial" panose="020B0604020202020204" pitchFamily="34" charset="0"/>
              </a:rPr>
              <a:t>quy</a:t>
            </a:r>
            <a:r>
              <a:rPr lang="en-US" sz="2400" b="1" dirty="0" smtClean="0">
                <a:solidFill>
                  <a:srgbClr val="FFFF00"/>
                </a:solidFill>
                <a:latin typeface="Arial" panose="020B0604020202020204" pitchFamily="34" charset="0"/>
                <a:cs typeface="Arial" panose="020B0604020202020204" pitchFamily="34" charset="0"/>
              </a:rPr>
              <a:t> </a:t>
            </a:r>
            <a:r>
              <a:rPr lang="en-US" sz="2400" b="1" dirty="0" err="1" smtClean="0">
                <a:solidFill>
                  <a:srgbClr val="FFFF00"/>
                </a:solidFill>
                <a:latin typeface="Arial" panose="020B0604020202020204" pitchFamily="34" charset="0"/>
                <a:cs typeface="Arial" panose="020B0604020202020204" pitchFamily="34" charset="0"/>
              </a:rPr>
              <a:t>tắc</a:t>
            </a:r>
            <a:r>
              <a:rPr lang="en-US" sz="2400" b="1" dirty="0" smtClean="0">
                <a:solidFill>
                  <a:srgbClr val="FFFF00"/>
                </a:solidFill>
                <a:latin typeface="Arial" panose="020B0604020202020204" pitchFamily="34" charset="0"/>
                <a:cs typeface="Arial" panose="020B0604020202020204" pitchFamily="34" charset="0"/>
              </a:rPr>
              <a:t> </a:t>
            </a:r>
            <a:r>
              <a:rPr lang="en-US" sz="2400" b="1" dirty="0" err="1" smtClean="0">
                <a:solidFill>
                  <a:srgbClr val="FFFF00"/>
                </a:solidFill>
                <a:latin typeface="Arial" panose="020B0604020202020204" pitchFamily="34" charset="0"/>
                <a:cs typeface="Arial" panose="020B0604020202020204" pitchFamily="34" charset="0"/>
              </a:rPr>
              <a:t>ngầm</a:t>
            </a:r>
            <a:r>
              <a:rPr lang="en-US" sz="2400" b="1" dirty="0" smtClean="0">
                <a:solidFill>
                  <a:srgbClr val="FFFF00"/>
                </a:solidFill>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của</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vấn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đề</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này</a:t>
            </a:r>
            <a:r>
              <a:rPr lang="en-US" sz="2400" b="1" dirty="0" smtClean="0">
                <a:latin typeface="Arial" panose="020B0604020202020204" pitchFamily="34" charset="0"/>
                <a:cs typeface="Arial" panose="020B0604020202020204" pitchFamily="34" charset="0"/>
              </a:rPr>
              <a:t>.</a:t>
            </a:r>
          </a:p>
          <a:p>
            <a:pPr algn="just"/>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Vận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dụng</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biện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pháp</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nêu</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giả</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thiết</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lập</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luận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chứng</a:t>
            </a:r>
            <a:r>
              <a:rPr lang="en-US" sz="2400" b="1" dirty="0" smtClean="0">
                <a:latin typeface="Arial" panose="020B0604020202020204" pitchFamily="34" charset="0"/>
                <a:cs typeface="Arial" panose="020B0604020202020204" pitchFamily="34" charset="0"/>
              </a:rPr>
              <a:t> minh</a:t>
            </a:r>
            <a:endParaRPr lang="en-US" sz="2400" b="1" dirty="0">
              <a:latin typeface="Arial" panose="020B0604020202020204" pitchFamily="34" charset="0"/>
              <a:cs typeface="Arial" panose="020B0604020202020204" pitchFamily="34" charset="0"/>
            </a:endParaRPr>
          </a:p>
        </p:txBody>
      </p:sp>
      <p:sp>
        <p:nvSpPr>
          <p:cNvPr id="10" name="Rounded Rectangle 9"/>
          <p:cNvSpPr/>
          <p:nvPr/>
        </p:nvSpPr>
        <p:spPr>
          <a:xfrm>
            <a:off x="6709868" y="5229200"/>
            <a:ext cx="4752528" cy="936104"/>
          </a:xfrm>
          <a:prstGeom prst="roundRect">
            <a:avLst/>
          </a:prstGeom>
          <a:solidFill>
            <a:srgbClr val="AA181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atin typeface="Arial" panose="020B0604020202020204" pitchFamily="34" charset="0"/>
                <a:cs typeface="Arial" panose="020B0604020202020204" pitchFamily="34" charset="0"/>
              </a:rPr>
              <a:t>Phép</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phân</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tích</a:t>
            </a:r>
            <a:endParaRPr lang="en-US" sz="3200" b="1" dirty="0">
              <a:latin typeface="Arial" panose="020B0604020202020204" pitchFamily="34" charset="0"/>
              <a:cs typeface="Arial" panose="020B0604020202020204" pitchFamily="34" charset="0"/>
            </a:endParaRPr>
          </a:p>
        </p:txBody>
      </p:sp>
      <p:cxnSp>
        <p:nvCxnSpPr>
          <p:cNvPr id="12" name="Straight Arrow Connector 11"/>
          <p:cNvCxnSpPr>
            <a:stCxn id="8" idx="2"/>
            <a:endCxn id="10" idx="0"/>
          </p:cNvCxnSpPr>
          <p:nvPr/>
        </p:nvCxnSpPr>
        <p:spPr>
          <a:xfrm flipH="1">
            <a:off x="9086132" y="3899542"/>
            <a:ext cx="1" cy="132965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1" idx="3"/>
            <a:endCxn id="8" idx="1"/>
          </p:cNvCxnSpPr>
          <p:nvPr/>
        </p:nvCxnSpPr>
        <p:spPr>
          <a:xfrm>
            <a:off x="5385609" y="1592796"/>
            <a:ext cx="998423" cy="88334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3" idx="3"/>
            <a:endCxn id="8" idx="1"/>
          </p:cNvCxnSpPr>
          <p:nvPr/>
        </p:nvCxnSpPr>
        <p:spPr>
          <a:xfrm flipV="1">
            <a:off x="5385609" y="2476139"/>
            <a:ext cx="998423" cy="86103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330439" y="1052736"/>
            <a:ext cx="5055170" cy="1080120"/>
          </a:xfrm>
          <a:prstGeom prst="round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Arial" panose="020B0604020202020204" pitchFamily="34" charset="0"/>
                <a:cs typeface="Arial" panose="020B0604020202020204" pitchFamily="34" charset="0"/>
              </a:rPr>
              <a:t>Đoạn</a:t>
            </a:r>
            <a:r>
              <a:rPr lang="en-US" sz="2400" b="1" dirty="0" smtClean="0">
                <a:latin typeface="Arial" panose="020B0604020202020204" pitchFamily="34" charset="0"/>
                <a:cs typeface="Arial" panose="020B0604020202020204" pitchFamily="34" charset="0"/>
              </a:rPr>
              <a:t> 1: Ăn </a:t>
            </a:r>
            <a:r>
              <a:rPr lang="en-US" sz="2400" b="1" dirty="0" err="1" smtClean="0">
                <a:latin typeface="Arial" panose="020B0604020202020204" pitchFamily="34" charset="0"/>
                <a:cs typeface="Arial" panose="020B0604020202020204" pitchFamily="34" charset="0"/>
              </a:rPr>
              <a:t>mặc</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phải</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chỉnh</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tề</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đồng</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bộ</a:t>
            </a:r>
            <a:r>
              <a:rPr lang="en-US" sz="2400" b="1" dirty="0" smtClean="0">
                <a:latin typeface="Arial" panose="020B0604020202020204" pitchFamily="34" charset="0"/>
                <a:cs typeface="Arial" panose="020B0604020202020204" pitchFamily="34" charset="0"/>
              </a:rPr>
              <a:t>. </a:t>
            </a:r>
            <a:endParaRPr lang="en-US" sz="2400" b="1" dirty="0">
              <a:latin typeface="Arial" panose="020B0604020202020204" pitchFamily="34" charset="0"/>
              <a:cs typeface="Arial" panose="020B0604020202020204" pitchFamily="34" charset="0"/>
            </a:endParaRPr>
          </a:p>
        </p:txBody>
      </p:sp>
      <p:sp>
        <p:nvSpPr>
          <p:cNvPr id="13" name="Rounded Rectangle 12"/>
          <p:cNvSpPr/>
          <p:nvPr/>
        </p:nvSpPr>
        <p:spPr>
          <a:xfrm>
            <a:off x="330439" y="2774798"/>
            <a:ext cx="5055170" cy="1124744"/>
          </a:xfrm>
          <a:prstGeom prst="round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Arial" panose="020B0604020202020204" pitchFamily="34" charset="0"/>
                <a:cs typeface="Arial" panose="020B0604020202020204" pitchFamily="34" charset="0"/>
              </a:rPr>
              <a:t>Đoạn</a:t>
            </a:r>
            <a:r>
              <a:rPr lang="en-US" sz="2400" b="1" dirty="0">
                <a:latin typeface="Arial" panose="020B0604020202020204" pitchFamily="34" charset="0"/>
                <a:cs typeface="Arial" panose="020B0604020202020204" pitchFamily="34" charset="0"/>
              </a:rPr>
              <a:t> 2: Ăn </a:t>
            </a:r>
            <a:r>
              <a:rPr lang="en-US" sz="2400" b="1" dirty="0" err="1">
                <a:latin typeface="Arial" panose="020B0604020202020204" pitchFamily="34" charset="0"/>
                <a:cs typeface="Arial" panose="020B0604020202020204" pitchFamily="34" charset="0"/>
              </a:rPr>
              <a:t>mặc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phải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phù</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hợp</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với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hoàn</a:t>
            </a:r>
            <a:r>
              <a:rPr lang="en-US" sz="2400" b="1" dirty="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cảnh</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công</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việc</a:t>
            </a:r>
            <a:r>
              <a:rPr lang="en-US" sz="2400" b="1" dirty="0" smtClean="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781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22" presetClass="entr" presetSubtype="8"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childTnLst>
                          </p:cTn>
                        </p:par>
                        <p:par>
                          <p:cTn id="33" fill="hold">
                            <p:stCondLst>
                              <p:cond delay="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lstStyle/>
          <a:p>
            <a:endParaRPr lang="en-US"/>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 y="-32594"/>
            <a:ext cx="12192001" cy="6890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2495600" y="188640"/>
            <a:ext cx="9361040" cy="424847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i="1" dirty="0" smtClean="0">
                <a:solidFill>
                  <a:srgbClr val="0000CC"/>
                </a:solidFill>
                <a:latin typeface="Arial" panose="020B0604020202020204" pitchFamily="34" charset="0"/>
                <a:cs typeface="Arial" panose="020B0604020202020204" pitchFamily="34" charset="0"/>
              </a:rPr>
              <a:t>        </a:t>
            </a:r>
            <a:r>
              <a:rPr lang="vi-VN" sz="2200" b="1" i="1" dirty="0" smtClean="0">
                <a:solidFill>
                  <a:srgbClr val="0000CC"/>
                </a:solidFill>
                <a:latin typeface="Arial" panose="020B0604020202020204" pitchFamily="34" charset="0"/>
                <a:cs typeface="Arial" panose="020B0604020202020204" pitchFamily="34" charset="0"/>
              </a:rPr>
              <a:t>Người </a:t>
            </a:r>
            <a:r>
              <a:rPr lang="vi-VN" sz="2200" b="1" i="1" dirty="0">
                <a:solidFill>
                  <a:srgbClr val="0000CC"/>
                </a:solidFill>
                <a:latin typeface="Arial" panose="020B0604020202020204" pitchFamily="34" charset="0"/>
                <a:cs typeface="Arial" panose="020B0604020202020204" pitchFamily="34" charset="0"/>
              </a:rPr>
              <a:t>xưa đã dạy: “Y phục xứng kì đức”. </a:t>
            </a:r>
            <a:r>
              <a:rPr lang="vi-VN" sz="2200" b="1" i="1" u="sng" dirty="0">
                <a:solidFill>
                  <a:srgbClr val="0000CC"/>
                </a:solidFill>
                <a:latin typeface="Arial" panose="020B0604020202020204" pitchFamily="34" charset="0"/>
                <a:cs typeface="Arial" panose="020B0604020202020204" pitchFamily="34" charset="0"/>
              </a:rPr>
              <a:t>Ăn mặc</a:t>
            </a:r>
            <a:r>
              <a:rPr lang="en-US" sz="2200" b="1" i="1" u="sng" dirty="0">
                <a:solidFill>
                  <a:srgbClr val="0000CC"/>
                </a:solidFill>
                <a:latin typeface="Arial" panose="020B0604020202020204" pitchFamily="34" charset="0"/>
                <a:cs typeface="Arial" panose="020B0604020202020204" pitchFamily="34" charset="0"/>
              </a:rPr>
              <a:t> </a:t>
            </a:r>
            <a:r>
              <a:rPr lang="en-US" sz="2200" b="1" i="1" u="sng" dirty="0" err="1">
                <a:solidFill>
                  <a:srgbClr val="0000CC"/>
                </a:solidFill>
                <a:latin typeface="Arial" panose="020B0604020202020204" pitchFamily="34" charset="0"/>
                <a:cs typeface="Arial" panose="020B0604020202020204" pitchFamily="34" charset="0"/>
              </a:rPr>
              <a:t>ra</a:t>
            </a:r>
            <a:r>
              <a:rPr lang="vi-VN" sz="2200" b="1" i="1" u="sng" dirty="0">
                <a:solidFill>
                  <a:srgbClr val="0000CC"/>
                </a:solidFill>
                <a:latin typeface="Arial" panose="020B0604020202020204" pitchFamily="34" charset="0"/>
                <a:cs typeface="Arial" panose="020B0604020202020204" pitchFamily="34" charset="0"/>
              </a:rPr>
              <a:t> sao cũng phải phù hợp với hoàn cảnh riêng của mình và hoàn cảnh chung nơi công cộng hay toàn xã hội.</a:t>
            </a:r>
            <a:r>
              <a:rPr lang="vi-VN" sz="2200" b="1" i="1" dirty="0">
                <a:solidFill>
                  <a:srgbClr val="0000CC"/>
                </a:solidFill>
                <a:latin typeface="Arial" panose="020B0604020202020204" pitchFamily="34" charset="0"/>
                <a:cs typeface="Arial" panose="020B0604020202020204" pitchFamily="34" charset="0"/>
              </a:rPr>
              <a:t> Dù mặc đẹp đến đâu, sang đến đâu mà không phù hợp thì cũng chỉ làm trò cười cho thiên hạ, làm mình tự xấu đi mà thôi. Xưa nay, cái đẹp bao giờ cũng đi với cái giản dị, nhất là phù hợp với môi trường. Người có văn hoá, biết ứng xử chính là người biết tự hoà mình vào cộng đồng như thế, không kể hình thức còn phải đi với nội dung, tức là con người phải có trình độ, có hiểu biết. Một nhà văn đã nói: “Nếu có một cô gái khen tôi chỉ vì bộ quần áo đẹp mà không khen tôi có bộ óc thông minh thì tôi chẳng có gì đáng hãnh diện”. Chí lí thay!</a:t>
            </a:r>
            <a:endParaRPr lang="en-US" sz="2200" dirty="0"/>
          </a:p>
        </p:txBody>
      </p:sp>
      <p:pic>
        <p:nvPicPr>
          <p:cNvPr id="9" name="Picture 9" descr="hoi 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2901" y="5094467"/>
            <a:ext cx="637630" cy="956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983432" y="5157192"/>
            <a:ext cx="10873208" cy="1200329"/>
          </a:xfrm>
          <a:prstGeom prst="rect">
            <a:avLst/>
          </a:prstGeom>
          <a:solidFill>
            <a:schemeClr val="accent5">
              <a:lumMod val="40000"/>
              <a:lumOff val="60000"/>
            </a:schemeClr>
          </a:solidFill>
          <a:ln w="28575">
            <a:solidFill>
              <a:srgbClr val="FF0000"/>
            </a:solidFill>
          </a:ln>
        </p:spPr>
        <p:txBody>
          <a:bodyPr wrap="square">
            <a:spAutoFit/>
          </a:bodyPr>
          <a:lstStyle/>
          <a:p>
            <a:pPr algn="just"/>
            <a:r>
              <a:rPr lang="en-US" sz="2400" b="1" dirty="0" err="1" smtClean="0">
                <a:solidFill>
                  <a:srgbClr val="FF0000"/>
                </a:solidFill>
                <a:latin typeface="Arial" panose="020B0604020202020204" pitchFamily="34" charset="0"/>
                <a:cs typeface="Arial" panose="020B0604020202020204" pitchFamily="34" charset="0"/>
              </a:rPr>
              <a:t>Câu</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văn</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được</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gạch</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chân</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có</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thâu</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tóm</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được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các</a:t>
            </a:r>
            <a:r>
              <a:rPr lang="en-US" sz="2400" b="1" dirty="0">
                <a:solidFill>
                  <a:srgbClr val="FF0000"/>
                </a:solidFill>
                <a:latin typeface="Arial" panose="020B0604020202020204" pitchFamily="34" charset="0"/>
                <a:cs typeface="Arial" panose="020B0604020202020204" pitchFamily="34" charset="0"/>
              </a:rPr>
              <a:t> ý </a:t>
            </a:r>
            <a:r>
              <a:rPr lang="en-US" sz="2400" b="1" dirty="0" err="1" smtClean="0">
                <a:solidFill>
                  <a:srgbClr val="FF0000"/>
                </a:solidFill>
                <a:latin typeface="Arial" panose="020B0604020202020204" pitchFamily="34" charset="0"/>
                <a:cs typeface="Arial" panose="020B0604020202020204" pitchFamily="34" charset="0"/>
              </a:rPr>
              <a:t>trong</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từng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dẫn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chứng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cụ</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thể</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nêu</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trên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không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Nhận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xét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vị</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trí</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của</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câu</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này</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với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các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dẫn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chứng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đã</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nêu</a:t>
            </a:r>
            <a:r>
              <a:rPr lang="en-US" sz="2400" b="1" dirty="0">
                <a:solidFill>
                  <a:srgbClr val="FF0000"/>
                </a:solidFill>
                <a:latin typeface="Arial" panose="020B0604020202020204" pitchFamily="34" charset="0"/>
                <a:cs typeface="Arial" panose="020B0604020202020204" pitchFamily="34" charset="0"/>
              </a:rPr>
              <a:t>?</a:t>
            </a:r>
            <a:endParaRPr lang="en-US" sz="2400" dirty="0">
              <a:solidFill>
                <a:srgbClr val="FF0000"/>
              </a:solidFill>
            </a:endParaRPr>
          </a:p>
        </p:txBody>
      </p:sp>
    </p:spTree>
    <p:extLst>
      <p:ext uri="{BB962C8B-B14F-4D97-AF65-F5344CB8AC3E}">
        <p14:creationId xmlns:p14="http://schemas.microsoft.com/office/powerpoint/2010/main" val="85863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7"/>
          <p:cNvSpPr>
            <a:spLocks noGrp="1"/>
          </p:cNvSpPr>
          <p:nvPr>
            <p:ph sz="half" idx="2"/>
          </p:nvPr>
        </p:nvSpPr>
        <p:spPr>
          <a:xfrm>
            <a:off x="191344" y="404664"/>
            <a:ext cx="4503633" cy="2664296"/>
          </a:xfrm>
          <a:ln>
            <a:solidFill>
              <a:srgbClr val="CC2E1D"/>
            </a:solidFill>
          </a:ln>
        </p:spPr>
        <p:style>
          <a:lnRef idx="2">
            <a:schemeClr val="dk1"/>
          </a:lnRef>
          <a:fillRef idx="1">
            <a:schemeClr val="lt1"/>
          </a:fillRef>
          <a:effectRef idx="0">
            <a:schemeClr val="dk1"/>
          </a:effectRef>
          <a:fontRef idx="minor">
            <a:schemeClr val="dk1"/>
          </a:fontRef>
        </p:style>
        <p:txBody>
          <a:bodyPr>
            <a:noAutofit/>
          </a:bodyPr>
          <a:lstStyle/>
          <a:p>
            <a:pPr marL="0" indent="0" algn="just">
              <a:lnSpc>
                <a:spcPct val="150000"/>
              </a:lnSpc>
              <a:buNone/>
            </a:pPr>
            <a:r>
              <a:rPr lang="en-US" sz="2200" b="1" i="1" dirty="0" smtClean="0">
                <a:solidFill>
                  <a:srgbClr val="0000CC"/>
                </a:solidFill>
                <a:latin typeface="Arial" panose="020B0604020202020204" pitchFamily="34" charset="0"/>
                <a:cs typeface="Arial" panose="020B0604020202020204" pitchFamily="34" charset="0"/>
              </a:rPr>
              <a:t>…</a:t>
            </a:r>
            <a:r>
              <a:rPr lang="vi-VN" sz="2200" b="1" i="1" dirty="0" smtClean="0">
                <a:solidFill>
                  <a:srgbClr val="0000CC"/>
                </a:solidFill>
                <a:latin typeface="Arial" panose="020B0604020202020204" pitchFamily="34" charset="0"/>
                <a:cs typeface="Arial" panose="020B0604020202020204" pitchFamily="34" charset="0"/>
              </a:rPr>
              <a:t>không </a:t>
            </a:r>
            <a:r>
              <a:rPr lang="vi-VN" sz="2200" b="1" i="1" dirty="0">
                <a:solidFill>
                  <a:srgbClr val="0000CC"/>
                </a:solidFill>
                <a:latin typeface="Arial" panose="020B0604020202020204" pitchFamily="34" charset="0"/>
                <a:cs typeface="Arial" panose="020B0604020202020204" pitchFamily="34" charset="0"/>
              </a:rPr>
              <a:t>ai mặc quần áo chỉnh tề mà lại đi chân đất, hoặc đi giày có bít tất đầy đủ nhưng phanh hết cúc áo, lộ cả da thịt ra trước mặt mọi người.</a:t>
            </a:r>
            <a:endParaRPr lang="en-US" sz="2200" dirty="0">
              <a:solidFill>
                <a:srgbClr val="0000CC"/>
              </a:solidFill>
              <a:latin typeface="Arial" panose="020B0604020202020204" pitchFamily="34" charset="0"/>
              <a:cs typeface="Arial" panose="020B0604020202020204" pitchFamily="34" charset="0"/>
            </a:endParaRPr>
          </a:p>
        </p:txBody>
      </p:sp>
      <p:sp>
        <p:nvSpPr>
          <p:cNvPr id="10" name="Content Placeholder 7"/>
          <p:cNvSpPr>
            <a:spLocks noGrp="1"/>
          </p:cNvSpPr>
          <p:nvPr>
            <p:ph sz="half" idx="2"/>
          </p:nvPr>
        </p:nvSpPr>
        <p:spPr>
          <a:xfrm>
            <a:off x="214279" y="3212976"/>
            <a:ext cx="4480698" cy="3240360"/>
          </a:xfrm>
          <a:ln>
            <a:solidFill>
              <a:srgbClr val="CC2E1D"/>
            </a:solidFill>
          </a:ln>
        </p:spPr>
        <p:style>
          <a:lnRef idx="2">
            <a:schemeClr val="dk1"/>
          </a:lnRef>
          <a:fillRef idx="1">
            <a:schemeClr val="lt1"/>
          </a:fillRef>
          <a:effectRef idx="0">
            <a:schemeClr val="dk1"/>
          </a:effectRef>
          <a:fontRef idx="minor">
            <a:schemeClr val="dk1"/>
          </a:fontRef>
        </p:style>
        <p:txBody>
          <a:bodyPr>
            <a:noAutofit/>
          </a:bodyPr>
          <a:lstStyle/>
          <a:p>
            <a:pPr marL="0" indent="0" algn="just">
              <a:lnSpc>
                <a:spcPct val="150000"/>
              </a:lnSpc>
              <a:buNone/>
            </a:pPr>
            <a:r>
              <a:rPr lang="en-US" sz="2200" b="1" i="1" dirty="0" err="1" smtClean="0">
                <a:solidFill>
                  <a:srgbClr val="0000CC"/>
                </a:solidFill>
                <a:latin typeface="Arial" panose="020B0604020202020204" pitchFamily="34" charset="0"/>
                <a:cs typeface="Arial" panose="020B0604020202020204" pitchFamily="34" charset="0"/>
              </a:rPr>
              <a:t>Cô</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gái</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một</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mình</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trong</a:t>
            </a:r>
            <a:r>
              <a:rPr lang="en-US" sz="2200" b="1" i="1" dirty="0" smtClean="0">
                <a:solidFill>
                  <a:srgbClr val="0000CC"/>
                </a:solidFill>
                <a:latin typeface="Arial" panose="020B0604020202020204" pitchFamily="34" charset="0"/>
                <a:cs typeface="Arial" panose="020B0604020202020204" pitchFamily="34" charset="0"/>
              </a:rPr>
              <a:t> hang </a:t>
            </a:r>
            <a:r>
              <a:rPr lang="en-US" sz="2200" b="1" i="1" dirty="0" err="1" smtClean="0">
                <a:solidFill>
                  <a:srgbClr val="0000CC"/>
                </a:solidFill>
                <a:latin typeface="Arial" panose="020B0604020202020204" pitchFamily="34" charset="0"/>
                <a:cs typeface="Arial" panose="020B0604020202020204" pitchFamily="34" charset="0"/>
              </a:rPr>
              <a:t>sâu</a:t>
            </a:r>
            <a:r>
              <a:rPr lang="en-US" sz="2200" b="1" i="1" dirty="0" smtClean="0">
                <a:solidFill>
                  <a:srgbClr val="0000CC"/>
                </a:solidFill>
                <a:latin typeface="Arial" panose="020B0604020202020204" pitchFamily="34" charset="0"/>
                <a:cs typeface="Arial" panose="020B0604020202020204" pitchFamily="34" charset="0"/>
              </a:rPr>
              <a:t> </a:t>
            </a:r>
            <a:r>
              <a:rPr lang="vi-VN" sz="2200" b="1" i="1" dirty="0" smtClean="0">
                <a:solidFill>
                  <a:srgbClr val="0000CC"/>
                </a:solidFill>
                <a:latin typeface="Arial" panose="020B0604020202020204" pitchFamily="34" charset="0"/>
                <a:cs typeface="Arial" panose="020B0604020202020204" pitchFamily="34" charset="0"/>
              </a:rPr>
              <a:t>chắc không</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Anh</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thanh</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niên</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đi</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tát</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nước</a:t>
            </a:r>
            <a:r>
              <a:rPr lang="en-US" sz="2200" b="1" i="1" dirty="0" smtClean="0">
                <a:solidFill>
                  <a:srgbClr val="0000CC"/>
                </a:solidFill>
                <a:latin typeface="Arial" panose="020B0604020202020204" pitchFamily="34" charset="0"/>
                <a:cs typeface="Arial" panose="020B0604020202020204" pitchFamily="34" charset="0"/>
              </a:rPr>
              <a:t> hay </a:t>
            </a:r>
            <a:r>
              <a:rPr lang="en-US" sz="2200" b="1" i="1" dirty="0" err="1" smtClean="0">
                <a:solidFill>
                  <a:srgbClr val="0000CC"/>
                </a:solidFill>
                <a:latin typeface="Arial" panose="020B0604020202020204" pitchFamily="34" charset="0"/>
                <a:cs typeface="Arial" panose="020B0604020202020204" pitchFamily="34" charset="0"/>
              </a:rPr>
              <a:t>câu</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cá</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ngoài</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cánh</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đồng</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vắng</a:t>
            </a:r>
            <a:r>
              <a:rPr lang="en-US" sz="2200" b="1" i="1" dirty="0" smtClean="0">
                <a:solidFill>
                  <a:srgbClr val="0000CC"/>
                </a:solidFill>
                <a:latin typeface="Arial" panose="020B0604020202020204" pitchFamily="34" charset="0"/>
                <a:cs typeface="Arial" panose="020B0604020202020204" pitchFamily="34" charset="0"/>
              </a:rPr>
              <a:t> </a:t>
            </a:r>
            <a:r>
              <a:rPr lang="vi-VN" sz="2200" b="1" i="1" dirty="0" smtClean="0">
                <a:solidFill>
                  <a:srgbClr val="0000CC"/>
                </a:solidFill>
                <a:latin typeface="Arial" panose="020B0604020202020204" pitchFamily="34" charset="0"/>
                <a:cs typeface="Arial" panose="020B0604020202020204" pitchFamily="34" charset="0"/>
              </a:rPr>
              <a:t>chắc không</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Đi</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đám</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cưới</a:t>
            </a:r>
            <a:r>
              <a:rPr lang="en-US" sz="2200" b="1" i="1" dirty="0" smtClean="0">
                <a:solidFill>
                  <a:srgbClr val="0000CC"/>
                </a:solidFill>
                <a:latin typeface="Arial" panose="020B0604020202020204" pitchFamily="34" charset="0"/>
                <a:cs typeface="Arial" panose="020B0604020202020204" pitchFamily="34" charset="0"/>
              </a:rPr>
              <a:t> </a:t>
            </a:r>
            <a:r>
              <a:rPr lang="vi-VN" sz="2200" b="1" i="1" dirty="0" smtClean="0">
                <a:solidFill>
                  <a:srgbClr val="0000CC"/>
                </a:solidFill>
                <a:latin typeface="Arial" panose="020B0604020202020204" pitchFamily="34" charset="0"/>
                <a:cs typeface="Arial" panose="020B0604020202020204" pitchFamily="34" charset="0"/>
              </a:rPr>
              <a:t>không thể</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Đi</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dự</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đám</a:t>
            </a:r>
            <a:r>
              <a:rPr lang="en-US" sz="2200" b="1" i="1" dirty="0" smtClean="0">
                <a:solidFill>
                  <a:srgbClr val="0000CC"/>
                </a:solidFill>
                <a:latin typeface="Arial" panose="020B0604020202020204" pitchFamily="34" charset="0"/>
                <a:cs typeface="Arial" panose="020B0604020202020204" pitchFamily="34" charset="0"/>
              </a:rPr>
              <a:t> tang</a:t>
            </a:r>
            <a:r>
              <a:rPr lang="vi-VN" sz="2200" b="1" i="1" dirty="0" smtClean="0">
                <a:solidFill>
                  <a:srgbClr val="0000CC"/>
                </a:solidFill>
                <a:latin typeface="Arial" panose="020B0604020202020204" pitchFamily="34" charset="0"/>
                <a:cs typeface="Arial" panose="020B0604020202020204" pitchFamily="34" charset="0"/>
              </a:rPr>
              <a:t> không được</a:t>
            </a:r>
            <a:r>
              <a:rPr lang="en-US" sz="2200" b="1" i="1" dirty="0" smtClean="0">
                <a:solidFill>
                  <a:srgbClr val="0000CC"/>
                </a:solidFill>
                <a:latin typeface="Arial" panose="020B0604020202020204" pitchFamily="34" charset="0"/>
                <a:cs typeface="Arial" panose="020B0604020202020204" pitchFamily="34" charset="0"/>
              </a:rPr>
              <a:t>…</a:t>
            </a:r>
            <a:endParaRPr lang="en-US" sz="2200" dirty="0">
              <a:solidFill>
                <a:srgbClr val="0000CC"/>
              </a:solidFill>
              <a:latin typeface="Arial" panose="020B0604020202020204" pitchFamily="34" charset="0"/>
              <a:cs typeface="Arial" panose="020B0604020202020204" pitchFamily="34" charset="0"/>
            </a:endParaRPr>
          </a:p>
        </p:txBody>
      </p:sp>
      <p:sp>
        <p:nvSpPr>
          <p:cNvPr id="18" name="Rounded Rectangle 17"/>
          <p:cNvSpPr/>
          <p:nvPr/>
        </p:nvSpPr>
        <p:spPr>
          <a:xfrm>
            <a:off x="5145049" y="1268760"/>
            <a:ext cx="3687255" cy="936104"/>
          </a:xfrm>
          <a:prstGeom prst="round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latin typeface="Arial" panose="020B0604020202020204" pitchFamily="34" charset="0"/>
                <a:cs typeface="Arial" panose="020B0604020202020204" pitchFamily="34" charset="0"/>
              </a:rPr>
              <a:t>Ăn </a:t>
            </a:r>
            <a:r>
              <a:rPr lang="en-US" sz="2200" b="1" dirty="0" err="1" smtClean="0">
                <a:latin typeface="Arial" panose="020B0604020202020204" pitchFamily="34" charset="0"/>
                <a:cs typeface="Arial" panose="020B0604020202020204" pitchFamily="34" charset="0"/>
              </a:rPr>
              <a:t>mặc</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phải</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chỉnh</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tề</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đồng</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bộ</a:t>
            </a:r>
            <a:r>
              <a:rPr lang="en-US" sz="2200" b="1" dirty="0" smtClean="0">
                <a:latin typeface="Arial" panose="020B0604020202020204" pitchFamily="34" charset="0"/>
                <a:cs typeface="Arial" panose="020B0604020202020204" pitchFamily="34" charset="0"/>
              </a:rPr>
              <a:t>. </a:t>
            </a:r>
            <a:endParaRPr lang="en-US" sz="2200" b="1" dirty="0">
              <a:latin typeface="Arial" panose="020B0604020202020204" pitchFamily="34" charset="0"/>
              <a:cs typeface="Arial" panose="020B0604020202020204" pitchFamily="34" charset="0"/>
            </a:endParaRPr>
          </a:p>
        </p:txBody>
      </p:sp>
      <p:sp>
        <p:nvSpPr>
          <p:cNvPr id="19" name="Rounded Rectangle 18"/>
          <p:cNvSpPr/>
          <p:nvPr/>
        </p:nvSpPr>
        <p:spPr>
          <a:xfrm>
            <a:off x="5145049" y="4270784"/>
            <a:ext cx="3687255" cy="1124744"/>
          </a:xfrm>
          <a:prstGeom prst="round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latin typeface="Arial" panose="020B0604020202020204" pitchFamily="34" charset="0"/>
                <a:cs typeface="Arial" panose="020B0604020202020204" pitchFamily="34" charset="0"/>
              </a:rPr>
              <a:t>Ăn </a:t>
            </a:r>
            <a:r>
              <a:rPr lang="en-US" sz="2200" b="1" dirty="0" err="1">
                <a:latin typeface="Arial" panose="020B0604020202020204" pitchFamily="34" charset="0"/>
                <a:cs typeface="Arial" panose="020B0604020202020204" pitchFamily="34" charset="0"/>
              </a:rPr>
              <a:t>mặc</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phải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phù</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hợp</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với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hoàn</a:t>
            </a:r>
            <a:r>
              <a:rPr lang="en-US" sz="2200" b="1" dirty="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cảnh</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công</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việc</a:t>
            </a:r>
            <a:r>
              <a:rPr lang="en-US" sz="2200" b="1" dirty="0" smtClean="0">
                <a:latin typeface="Arial" panose="020B0604020202020204" pitchFamily="34" charset="0"/>
                <a:cs typeface="Arial" panose="020B0604020202020204" pitchFamily="34" charset="0"/>
              </a:rPr>
              <a:t>.</a:t>
            </a:r>
            <a:endParaRPr lang="en-US" sz="2200" b="1" dirty="0">
              <a:latin typeface="Arial" panose="020B0604020202020204" pitchFamily="34" charset="0"/>
              <a:cs typeface="Arial" panose="020B0604020202020204" pitchFamily="34" charset="0"/>
            </a:endParaRPr>
          </a:p>
        </p:txBody>
      </p:sp>
      <p:sp>
        <p:nvSpPr>
          <p:cNvPr id="16" name="Rounded Rectangle 15"/>
          <p:cNvSpPr/>
          <p:nvPr/>
        </p:nvSpPr>
        <p:spPr>
          <a:xfrm>
            <a:off x="6816080" y="2636912"/>
            <a:ext cx="5184576" cy="1273832"/>
          </a:xfrm>
          <a:prstGeom prst="roundRect">
            <a:avLst/>
          </a:prstGeom>
          <a:solidFill>
            <a:schemeClr val="tx1"/>
          </a:solid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lnSpc>
                <a:spcPct val="120000"/>
              </a:lnSpc>
              <a:buNone/>
            </a:pPr>
            <a:r>
              <a:rPr lang="en-US" sz="2000" b="1" i="1" dirty="0">
                <a:solidFill>
                  <a:srgbClr val="0000CC"/>
                </a:solidFill>
                <a:latin typeface="Arial" panose="020B0604020202020204" pitchFamily="34" charset="0"/>
                <a:cs typeface="Arial" panose="020B0604020202020204" pitchFamily="34" charset="0"/>
              </a:rPr>
              <a:t>Ăn </a:t>
            </a:r>
            <a:r>
              <a:rPr lang="en-US" sz="2000" b="1" i="1" dirty="0" err="1">
                <a:solidFill>
                  <a:srgbClr val="0000CC"/>
                </a:solidFill>
                <a:latin typeface="Arial" panose="020B0604020202020204" pitchFamily="34" charset="0"/>
                <a:cs typeface="Arial" panose="020B0604020202020204" pitchFamily="34" charset="0"/>
              </a:rPr>
              <a:t>mặc</a:t>
            </a:r>
            <a:r>
              <a:rPr lang="en-US" sz="2000" b="1" i="1" dirty="0">
                <a:solidFill>
                  <a:srgbClr val="0000CC"/>
                </a:solidFill>
                <a:latin typeface="Arial" panose="020B0604020202020204" pitchFamily="34" charset="0"/>
                <a:cs typeface="Arial" panose="020B0604020202020204" pitchFamily="34" charset="0"/>
              </a:rPr>
              <a:t> </a:t>
            </a:r>
            <a:r>
              <a:rPr lang="en-US" sz="2000" b="1" i="1" dirty="0" err="1">
                <a:solidFill>
                  <a:srgbClr val="0000CC"/>
                </a:solidFill>
                <a:latin typeface="Arial" panose="020B0604020202020204" pitchFamily="34" charset="0"/>
                <a:cs typeface="Arial" panose="020B0604020202020204" pitchFamily="34" charset="0"/>
              </a:rPr>
              <a:t>ra</a:t>
            </a:r>
            <a:r>
              <a:rPr lang="en-US" sz="2000" b="1" i="1" dirty="0">
                <a:solidFill>
                  <a:srgbClr val="0000CC"/>
                </a:solidFill>
                <a:latin typeface="Arial" panose="020B0604020202020204" pitchFamily="34" charset="0"/>
                <a:cs typeface="Arial" panose="020B0604020202020204" pitchFamily="34" charset="0"/>
              </a:rPr>
              <a:t> </a:t>
            </a:r>
            <a:r>
              <a:rPr lang="en-US" sz="2000" b="1" i="1" dirty="0" err="1">
                <a:solidFill>
                  <a:srgbClr val="0000CC"/>
                </a:solidFill>
                <a:latin typeface="Arial" panose="020B0604020202020204" pitchFamily="34" charset="0"/>
                <a:cs typeface="Arial" panose="020B0604020202020204" pitchFamily="34" charset="0"/>
              </a:rPr>
              <a:t>sao</a:t>
            </a:r>
            <a:r>
              <a:rPr lang="en-US" sz="2000" b="1" i="1" dirty="0">
                <a:solidFill>
                  <a:srgbClr val="0000CC"/>
                </a:solidFill>
                <a:latin typeface="Arial" panose="020B0604020202020204" pitchFamily="34" charset="0"/>
                <a:cs typeface="Arial" panose="020B0604020202020204" pitchFamily="34" charset="0"/>
              </a:rPr>
              <a:t> </a:t>
            </a:r>
            <a:r>
              <a:rPr lang="en-US" sz="2000" b="1" i="1" dirty="0" err="1">
                <a:solidFill>
                  <a:srgbClr val="0000CC"/>
                </a:solidFill>
                <a:latin typeface="Arial" panose="020B0604020202020204" pitchFamily="34" charset="0"/>
                <a:cs typeface="Arial" panose="020B0604020202020204" pitchFamily="34" charset="0"/>
              </a:rPr>
              <a:t>cũng</a:t>
            </a:r>
            <a:r>
              <a:rPr lang="en-US" sz="2000" b="1" i="1" dirty="0">
                <a:solidFill>
                  <a:srgbClr val="0000CC"/>
                </a:solidFill>
                <a:latin typeface="Arial" panose="020B0604020202020204" pitchFamily="34" charset="0"/>
                <a:cs typeface="Arial" panose="020B0604020202020204" pitchFamily="34" charset="0"/>
              </a:rPr>
              <a:t> </a:t>
            </a:r>
            <a:r>
              <a:rPr lang="en-US" sz="2000" b="1" i="1" dirty="0" err="1">
                <a:solidFill>
                  <a:srgbClr val="0000CC"/>
                </a:solidFill>
                <a:latin typeface="Arial" panose="020B0604020202020204" pitchFamily="34" charset="0"/>
                <a:cs typeface="Arial" panose="020B0604020202020204" pitchFamily="34" charset="0"/>
              </a:rPr>
              <a:t>phải</a:t>
            </a:r>
            <a:r>
              <a:rPr lang="en-US" sz="2000" b="1" i="1" dirty="0">
                <a:solidFill>
                  <a:srgbClr val="0000CC"/>
                </a:solidFill>
                <a:latin typeface="Arial" panose="020B0604020202020204" pitchFamily="34" charset="0"/>
                <a:cs typeface="Arial" panose="020B0604020202020204" pitchFamily="34" charset="0"/>
              </a:rPr>
              <a:t> </a:t>
            </a:r>
            <a:r>
              <a:rPr lang="en-US" sz="2000" b="1" i="1" dirty="0" err="1">
                <a:solidFill>
                  <a:srgbClr val="0000CC"/>
                </a:solidFill>
                <a:latin typeface="Arial" panose="020B0604020202020204" pitchFamily="34" charset="0"/>
                <a:cs typeface="Arial" panose="020B0604020202020204" pitchFamily="34" charset="0"/>
              </a:rPr>
              <a:t>phù</a:t>
            </a:r>
            <a:r>
              <a:rPr lang="en-US" sz="2000" b="1" i="1" dirty="0">
                <a:solidFill>
                  <a:srgbClr val="0000CC"/>
                </a:solidFill>
                <a:latin typeface="Arial" panose="020B0604020202020204" pitchFamily="34" charset="0"/>
                <a:cs typeface="Arial" panose="020B0604020202020204" pitchFamily="34" charset="0"/>
              </a:rPr>
              <a:t> </a:t>
            </a:r>
            <a:r>
              <a:rPr lang="en-US" sz="2000" b="1" i="1" dirty="0" err="1">
                <a:solidFill>
                  <a:srgbClr val="0000CC"/>
                </a:solidFill>
                <a:latin typeface="Arial" panose="020B0604020202020204" pitchFamily="34" charset="0"/>
                <a:cs typeface="Arial" panose="020B0604020202020204" pitchFamily="34" charset="0"/>
              </a:rPr>
              <a:t>hợp</a:t>
            </a:r>
            <a:r>
              <a:rPr lang="en-US" sz="2000" b="1" i="1" dirty="0">
                <a:solidFill>
                  <a:srgbClr val="0000CC"/>
                </a:solidFill>
                <a:latin typeface="Arial" panose="020B0604020202020204" pitchFamily="34" charset="0"/>
                <a:cs typeface="Arial" panose="020B0604020202020204" pitchFamily="34" charset="0"/>
              </a:rPr>
              <a:t> </a:t>
            </a:r>
            <a:r>
              <a:rPr lang="en-US" sz="2000" b="1" i="1" dirty="0" err="1">
                <a:solidFill>
                  <a:srgbClr val="0000CC"/>
                </a:solidFill>
                <a:latin typeface="Arial" panose="020B0604020202020204" pitchFamily="34" charset="0"/>
                <a:cs typeface="Arial" panose="020B0604020202020204" pitchFamily="34" charset="0"/>
              </a:rPr>
              <a:t>với</a:t>
            </a:r>
            <a:r>
              <a:rPr lang="en-US" sz="2000" b="1" i="1" dirty="0">
                <a:solidFill>
                  <a:srgbClr val="0000CC"/>
                </a:solidFill>
                <a:latin typeface="Arial" panose="020B0604020202020204" pitchFamily="34" charset="0"/>
                <a:cs typeface="Arial" panose="020B0604020202020204" pitchFamily="34" charset="0"/>
              </a:rPr>
              <a:t> </a:t>
            </a:r>
            <a:r>
              <a:rPr lang="en-US" sz="2000" b="1" i="1" dirty="0" err="1">
                <a:solidFill>
                  <a:srgbClr val="0000CC"/>
                </a:solidFill>
                <a:latin typeface="Arial" panose="020B0604020202020204" pitchFamily="34" charset="0"/>
                <a:cs typeface="Arial" panose="020B0604020202020204" pitchFamily="34" charset="0"/>
              </a:rPr>
              <a:t>hoàn</a:t>
            </a:r>
            <a:r>
              <a:rPr lang="en-US" sz="2000" b="1" i="1" dirty="0">
                <a:solidFill>
                  <a:srgbClr val="0000CC"/>
                </a:solidFill>
                <a:latin typeface="Arial" panose="020B0604020202020204" pitchFamily="34" charset="0"/>
                <a:cs typeface="Arial" panose="020B0604020202020204" pitchFamily="34" charset="0"/>
              </a:rPr>
              <a:t> </a:t>
            </a:r>
            <a:r>
              <a:rPr lang="en-US" sz="2000" b="1" i="1" dirty="0" err="1">
                <a:solidFill>
                  <a:srgbClr val="0000CC"/>
                </a:solidFill>
                <a:latin typeface="Arial" panose="020B0604020202020204" pitchFamily="34" charset="0"/>
                <a:cs typeface="Arial" panose="020B0604020202020204" pitchFamily="34" charset="0"/>
              </a:rPr>
              <a:t>cảnh</a:t>
            </a:r>
            <a:r>
              <a:rPr lang="en-US" sz="2000" b="1" i="1" dirty="0">
                <a:solidFill>
                  <a:srgbClr val="0000CC"/>
                </a:solidFill>
                <a:latin typeface="Arial" panose="020B0604020202020204" pitchFamily="34" charset="0"/>
                <a:cs typeface="Arial" panose="020B0604020202020204" pitchFamily="34" charset="0"/>
              </a:rPr>
              <a:t> </a:t>
            </a:r>
            <a:r>
              <a:rPr lang="en-US" sz="2000" b="1" i="1" dirty="0" err="1">
                <a:solidFill>
                  <a:srgbClr val="0000CC"/>
                </a:solidFill>
                <a:latin typeface="Arial" panose="020B0604020202020204" pitchFamily="34" charset="0"/>
                <a:cs typeface="Arial" panose="020B0604020202020204" pitchFamily="34" charset="0"/>
              </a:rPr>
              <a:t>riêng</a:t>
            </a:r>
            <a:r>
              <a:rPr lang="en-US" sz="2000" b="1" i="1" dirty="0">
                <a:solidFill>
                  <a:srgbClr val="0000CC"/>
                </a:solidFill>
                <a:latin typeface="Arial" panose="020B0604020202020204" pitchFamily="34" charset="0"/>
                <a:cs typeface="Arial" panose="020B0604020202020204" pitchFamily="34" charset="0"/>
              </a:rPr>
              <a:t> </a:t>
            </a:r>
            <a:r>
              <a:rPr lang="en-US" sz="2000" b="1" i="1" dirty="0" err="1">
                <a:solidFill>
                  <a:srgbClr val="0000CC"/>
                </a:solidFill>
                <a:latin typeface="Arial" panose="020B0604020202020204" pitchFamily="34" charset="0"/>
                <a:cs typeface="Arial" panose="020B0604020202020204" pitchFamily="34" charset="0"/>
              </a:rPr>
              <a:t>của</a:t>
            </a:r>
            <a:r>
              <a:rPr lang="en-US" sz="2000" b="1" i="1" dirty="0">
                <a:solidFill>
                  <a:srgbClr val="0000CC"/>
                </a:solidFill>
                <a:latin typeface="Arial" panose="020B0604020202020204" pitchFamily="34" charset="0"/>
                <a:cs typeface="Arial" panose="020B0604020202020204" pitchFamily="34" charset="0"/>
              </a:rPr>
              <a:t> </a:t>
            </a:r>
            <a:r>
              <a:rPr lang="en-US" sz="2000" b="1" i="1" dirty="0" err="1">
                <a:solidFill>
                  <a:srgbClr val="0000CC"/>
                </a:solidFill>
                <a:latin typeface="Arial" panose="020B0604020202020204" pitchFamily="34" charset="0"/>
                <a:cs typeface="Arial" panose="020B0604020202020204" pitchFamily="34" charset="0"/>
              </a:rPr>
              <a:t>mình</a:t>
            </a:r>
            <a:r>
              <a:rPr lang="en-US" sz="2000" b="1" i="1" dirty="0">
                <a:solidFill>
                  <a:srgbClr val="0000CC"/>
                </a:solidFill>
                <a:latin typeface="Arial" panose="020B0604020202020204" pitchFamily="34" charset="0"/>
                <a:cs typeface="Arial" panose="020B0604020202020204" pitchFamily="34" charset="0"/>
              </a:rPr>
              <a:t> </a:t>
            </a:r>
            <a:r>
              <a:rPr lang="en-US" sz="2000" b="1" i="1" dirty="0" err="1">
                <a:solidFill>
                  <a:srgbClr val="0000CC"/>
                </a:solidFill>
                <a:latin typeface="Arial" panose="020B0604020202020204" pitchFamily="34" charset="0"/>
                <a:cs typeface="Arial" panose="020B0604020202020204" pitchFamily="34" charset="0"/>
              </a:rPr>
              <a:t>và</a:t>
            </a:r>
            <a:r>
              <a:rPr lang="en-US" sz="2000" b="1" i="1" dirty="0">
                <a:solidFill>
                  <a:srgbClr val="0000CC"/>
                </a:solidFill>
                <a:latin typeface="Arial" panose="020B0604020202020204" pitchFamily="34" charset="0"/>
                <a:cs typeface="Arial" panose="020B0604020202020204" pitchFamily="34" charset="0"/>
              </a:rPr>
              <a:t> </a:t>
            </a:r>
            <a:r>
              <a:rPr lang="en-US" sz="2000" b="1" i="1" dirty="0" err="1">
                <a:solidFill>
                  <a:srgbClr val="0000CC"/>
                </a:solidFill>
                <a:latin typeface="Arial" panose="020B0604020202020204" pitchFamily="34" charset="0"/>
                <a:cs typeface="Arial" panose="020B0604020202020204" pitchFamily="34" charset="0"/>
              </a:rPr>
              <a:t>hoàn</a:t>
            </a:r>
            <a:r>
              <a:rPr lang="en-US" sz="2000" b="1" i="1" dirty="0">
                <a:solidFill>
                  <a:srgbClr val="0000CC"/>
                </a:solidFill>
                <a:latin typeface="Arial" panose="020B0604020202020204" pitchFamily="34" charset="0"/>
                <a:cs typeface="Arial" panose="020B0604020202020204" pitchFamily="34" charset="0"/>
              </a:rPr>
              <a:t> </a:t>
            </a:r>
            <a:r>
              <a:rPr lang="en-US" sz="2000" b="1" i="1" dirty="0" err="1">
                <a:solidFill>
                  <a:srgbClr val="0000CC"/>
                </a:solidFill>
                <a:latin typeface="Arial" panose="020B0604020202020204" pitchFamily="34" charset="0"/>
                <a:cs typeface="Arial" panose="020B0604020202020204" pitchFamily="34" charset="0"/>
              </a:rPr>
              <a:t>cảnh</a:t>
            </a:r>
            <a:r>
              <a:rPr lang="en-US" sz="2000" b="1" i="1" dirty="0">
                <a:solidFill>
                  <a:srgbClr val="0000CC"/>
                </a:solidFill>
                <a:latin typeface="Arial" panose="020B0604020202020204" pitchFamily="34" charset="0"/>
                <a:cs typeface="Arial" panose="020B0604020202020204" pitchFamily="34" charset="0"/>
              </a:rPr>
              <a:t> </a:t>
            </a:r>
            <a:r>
              <a:rPr lang="en-US" sz="2000" b="1" i="1" dirty="0" err="1">
                <a:solidFill>
                  <a:srgbClr val="0000CC"/>
                </a:solidFill>
                <a:latin typeface="Arial" panose="020B0604020202020204" pitchFamily="34" charset="0"/>
                <a:cs typeface="Arial" panose="020B0604020202020204" pitchFamily="34" charset="0"/>
              </a:rPr>
              <a:t>chung</a:t>
            </a:r>
            <a:r>
              <a:rPr lang="en-US" sz="2000" b="1" i="1" dirty="0">
                <a:solidFill>
                  <a:srgbClr val="0000CC"/>
                </a:solidFill>
                <a:latin typeface="Arial" panose="020B0604020202020204" pitchFamily="34" charset="0"/>
                <a:cs typeface="Arial" panose="020B0604020202020204" pitchFamily="34" charset="0"/>
              </a:rPr>
              <a:t> </a:t>
            </a:r>
            <a:r>
              <a:rPr lang="en-US" sz="2000" b="1" i="1" dirty="0" err="1">
                <a:solidFill>
                  <a:srgbClr val="0000CC"/>
                </a:solidFill>
                <a:latin typeface="Arial" panose="020B0604020202020204" pitchFamily="34" charset="0"/>
                <a:cs typeface="Arial" panose="020B0604020202020204" pitchFamily="34" charset="0"/>
              </a:rPr>
              <a:t>nơi</a:t>
            </a:r>
            <a:r>
              <a:rPr lang="en-US" sz="2000" b="1" i="1" dirty="0">
                <a:solidFill>
                  <a:srgbClr val="0000CC"/>
                </a:solidFill>
                <a:latin typeface="Arial" panose="020B0604020202020204" pitchFamily="34" charset="0"/>
                <a:cs typeface="Arial" panose="020B0604020202020204" pitchFamily="34" charset="0"/>
              </a:rPr>
              <a:t> </a:t>
            </a:r>
            <a:r>
              <a:rPr lang="en-US" sz="2000" b="1" i="1" dirty="0" err="1">
                <a:solidFill>
                  <a:srgbClr val="0000CC"/>
                </a:solidFill>
                <a:latin typeface="Arial" panose="020B0604020202020204" pitchFamily="34" charset="0"/>
                <a:cs typeface="Arial" panose="020B0604020202020204" pitchFamily="34" charset="0"/>
              </a:rPr>
              <a:t>công</a:t>
            </a:r>
            <a:r>
              <a:rPr lang="en-US" sz="2000" b="1" i="1" dirty="0">
                <a:solidFill>
                  <a:srgbClr val="0000CC"/>
                </a:solidFill>
                <a:latin typeface="Arial" panose="020B0604020202020204" pitchFamily="34" charset="0"/>
                <a:cs typeface="Arial" panose="020B0604020202020204" pitchFamily="34" charset="0"/>
              </a:rPr>
              <a:t> </a:t>
            </a:r>
            <a:r>
              <a:rPr lang="en-US" sz="2000" b="1" i="1" dirty="0" err="1">
                <a:solidFill>
                  <a:srgbClr val="0000CC"/>
                </a:solidFill>
                <a:latin typeface="Arial" panose="020B0604020202020204" pitchFamily="34" charset="0"/>
                <a:cs typeface="Arial" panose="020B0604020202020204" pitchFamily="34" charset="0"/>
              </a:rPr>
              <a:t>cộng</a:t>
            </a:r>
            <a:r>
              <a:rPr lang="en-US" sz="2000" b="1" i="1" dirty="0">
                <a:solidFill>
                  <a:srgbClr val="0000CC"/>
                </a:solidFill>
                <a:latin typeface="Arial" panose="020B0604020202020204" pitchFamily="34" charset="0"/>
                <a:cs typeface="Arial" panose="020B0604020202020204" pitchFamily="34" charset="0"/>
              </a:rPr>
              <a:t> hay </a:t>
            </a:r>
            <a:r>
              <a:rPr lang="en-US" sz="2000" b="1" i="1" dirty="0" err="1">
                <a:solidFill>
                  <a:srgbClr val="0000CC"/>
                </a:solidFill>
                <a:latin typeface="Arial" panose="020B0604020202020204" pitchFamily="34" charset="0"/>
                <a:cs typeface="Arial" panose="020B0604020202020204" pitchFamily="34" charset="0"/>
              </a:rPr>
              <a:t>toàn</a:t>
            </a:r>
            <a:r>
              <a:rPr lang="en-US" sz="2000" b="1" i="1" dirty="0">
                <a:solidFill>
                  <a:srgbClr val="0000CC"/>
                </a:solidFill>
                <a:latin typeface="Arial" panose="020B0604020202020204" pitchFamily="34" charset="0"/>
                <a:cs typeface="Arial" panose="020B0604020202020204" pitchFamily="34" charset="0"/>
              </a:rPr>
              <a:t> </a:t>
            </a:r>
            <a:r>
              <a:rPr lang="en-US" sz="2000" b="1" i="1" dirty="0" err="1">
                <a:solidFill>
                  <a:srgbClr val="0000CC"/>
                </a:solidFill>
                <a:latin typeface="Arial" panose="020B0604020202020204" pitchFamily="34" charset="0"/>
                <a:cs typeface="Arial" panose="020B0604020202020204" pitchFamily="34" charset="0"/>
              </a:rPr>
              <a:t>xã</a:t>
            </a:r>
            <a:r>
              <a:rPr lang="en-US" sz="2000" b="1" i="1" dirty="0">
                <a:solidFill>
                  <a:srgbClr val="0000CC"/>
                </a:solidFill>
                <a:latin typeface="Arial" panose="020B0604020202020204" pitchFamily="34" charset="0"/>
                <a:cs typeface="Arial" panose="020B0604020202020204" pitchFamily="34" charset="0"/>
              </a:rPr>
              <a:t> </a:t>
            </a:r>
            <a:r>
              <a:rPr lang="en-US" sz="2000" b="1" i="1" dirty="0" err="1">
                <a:solidFill>
                  <a:srgbClr val="0000CC"/>
                </a:solidFill>
                <a:latin typeface="Arial" panose="020B0604020202020204" pitchFamily="34" charset="0"/>
                <a:cs typeface="Arial" panose="020B0604020202020204" pitchFamily="34" charset="0"/>
              </a:rPr>
              <a:t>hội</a:t>
            </a:r>
            <a:r>
              <a:rPr lang="en-US" sz="2000" b="1" i="1" dirty="0">
                <a:solidFill>
                  <a:srgbClr val="0000CC"/>
                </a:solidFill>
                <a:latin typeface="Arial" panose="020B0604020202020204" pitchFamily="34" charset="0"/>
                <a:cs typeface="Arial" panose="020B0604020202020204" pitchFamily="34" charset="0"/>
              </a:rPr>
              <a:t>.</a:t>
            </a:r>
            <a:r>
              <a:rPr lang="en-US" sz="2000" b="1" dirty="0">
                <a:solidFill>
                  <a:srgbClr val="0000CC"/>
                </a:solidFill>
                <a:latin typeface="Arial" panose="020B0604020202020204" pitchFamily="34" charset="0"/>
                <a:cs typeface="Arial" panose="020B0604020202020204" pitchFamily="34" charset="0"/>
              </a:rPr>
              <a:t> </a:t>
            </a:r>
            <a:endParaRPr lang="en-US" sz="2000" dirty="0">
              <a:solidFill>
                <a:srgbClr val="0000CC"/>
              </a:solidFill>
              <a:latin typeface="Arial" panose="020B0604020202020204" pitchFamily="34" charset="0"/>
              <a:cs typeface="Arial" panose="020B0604020202020204" pitchFamily="34" charset="0"/>
            </a:endParaRPr>
          </a:p>
        </p:txBody>
      </p:sp>
      <p:cxnSp>
        <p:nvCxnSpPr>
          <p:cNvPr id="20" name="Straight Connector 19"/>
          <p:cNvCxnSpPr>
            <a:stCxn id="9" idx="3"/>
            <a:endCxn id="18" idx="1"/>
          </p:cNvCxnSpPr>
          <p:nvPr/>
        </p:nvCxnSpPr>
        <p:spPr>
          <a:xfrm>
            <a:off x="4694977" y="1736812"/>
            <a:ext cx="450072"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0" idx="3"/>
            <a:endCxn id="19" idx="1"/>
          </p:cNvCxnSpPr>
          <p:nvPr/>
        </p:nvCxnSpPr>
        <p:spPr>
          <a:xfrm>
            <a:off x="4694977" y="4833156"/>
            <a:ext cx="450072"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8" idx="3"/>
            <a:endCxn id="16" idx="0"/>
          </p:cNvCxnSpPr>
          <p:nvPr/>
        </p:nvCxnSpPr>
        <p:spPr>
          <a:xfrm>
            <a:off x="8832304" y="1736812"/>
            <a:ext cx="576064" cy="9001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9" idx="3"/>
            <a:endCxn id="16" idx="2"/>
          </p:cNvCxnSpPr>
          <p:nvPr/>
        </p:nvCxnSpPr>
        <p:spPr>
          <a:xfrm flipV="1">
            <a:off x="8832304" y="3910744"/>
            <a:ext cx="576064" cy="922412"/>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78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1000"/>
                                        <p:tgtEl>
                                          <p:spTgt spid="9">
                                            <p:bg/>
                                          </p:spTgt>
                                        </p:tgtEl>
                                      </p:cBhvr>
                                    </p:animEffect>
                                    <p:anim calcmode="lin" valueType="num">
                                      <p:cBhvr>
                                        <p:cTn id="8" dur="1000" fill="hold"/>
                                        <p:tgtEl>
                                          <p:spTgt spid="9">
                                            <p:bg/>
                                          </p:spTgt>
                                        </p:tgtEl>
                                        <p:attrNameLst>
                                          <p:attrName>ppt_x</p:attrName>
                                        </p:attrNameLst>
                                      </p:cBhvr>
                                      <p:tavLst>
                                        <p:tav tm="0">
                                          <p:val>
                                            <p:strVal val="#ppt_x"/>
                                          </p:val>
                                        </p:tav>
                                        <p:tav tm="100000">
                                          <p:val>
                                            <p:strVal val="#ppt_x"/>
                                          </p:val>
                                        </p:tav>
                                      </p:tavLst>
                                    </p:anim>
                                    <p:anim calcmode="lin" valueType="num">
                                      <p:cBhvr>
                                        <p:cTn id="9" dur="1000" fill="hold"/>
                                        <p:tgtEl>
                                          <p:spTgt spid="9">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anim calcmode="lin" valueType="num">
                                      <p:cBhvr>
                                        <p:cTn id="1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bg/>
                                          </p:spTgt>
                                        </p:tgtEl>
                                        <p:attrNameLst>
                                          <p:attrName>style.visibility</p:attrName>
                                        </p:attrNameLst>
                                      </p:cBhvr>
                                      <p:to>
                                        <p:strVal val="visible"/>
                                      </p:to>
                                    </p:set>
                                    <p:animEffect transition="in" filter="fade">
                                      <p:cBhvr>
                                        <p:cTn id="27" dur="1000"/>
                                        <p:tgtEl>
                                          <p:spTgt spid="10">
                                            <p:bg/>
                                          </p:spTgt>
                                        </p:tgtEl>
                                      </p:cBhvr>
                                    </p:animEffect>
                                    <p:anim calcmode="lin" valueType="num">
                                      <p:cBhvr>
                                        <p:cTn id="28" dur="1000" fill="hold"/>
                                        <p:tgtEl>
                                          <p:spTgt spid="10">
                                            <p:bg/>
                                          </p:spTgt>
                                        </p:tgtEl>
                                        <p:attrNameLst>
                                          <p:attrName>ppt_x</p:attrName>
                                        </p:attrNameLst>
                                      </p:cBhvr>
                                      <p:tavLst>
                                        <p:tav tm="0">
                                          <p:val>
                                            <p:strVal val="#ppt_x"/>
                                          </p:val>
                                        </p:tav>
                                        <p:tav tm="100000">
                                          <p:val>
                                            <p:strVal val="#ppt_x"/>
                                          </p:val>
                                        </p:tav>
                                      </p:tavLst>
                                    </p:anim>
                                    <p:anim calcmode="lin" valueType="num">
                                      <p:cBhvr>
                                        <p:cTn id="29" dur="1000" fill="hold"/>
                                        <p:tgtEl>
                                          <p:spTgt spid="10">
                                            <p:bg/>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fade">
                                      <p:cBhvr>
                                        <p:cTn id="32" dur="1000"/>
                                        <p:tgtEl>
                                          <p:spTgt spid="10">
                                            <p:txEl>
                                              <p:pRg st="0" end="0"/>
                                            </p:txEl>
                                          </p:spTgt>
                                        </p:tgtEl>
                                      </p:cBhvr>
                                    </p:animEffect>
                                    <p:anim calcmode="lin" valueType="num">
                                      <p:cBhvr>
                                        <p:cTn id="3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500"/>
                                        <p:tgtEl>
                                          <p:spTgt spid="26"/>
                                        </p:tgtEl>
                                      </p:cBhvr>
                                    </p:animEffect>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par>
                                <p:cTn id="48" presetID="22" presetClass="entr" presetSubtype="8" fill="hold"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left)">
                                      <p:cBhvr>
                                        <p:cTn id="50" dur="500"/>
                                        <p:tgtEl>
                                          <p:spTgt spid="27"/>
                                        </p:tgtEl>
                                      </p:cBhvr>
                                    </p:animEffect>
                                  </p:childTnLst>
                                </p:cTn>
                              </p:par>
                            </p:childTnLst>
                          </p:cTn>
                        </p:par>
                        <p:par>
                          <p:cTn id="51" fill="hold">
                            <p:stCondLst>
                              <p:cond delay="500"/>
                            </p:stCondLst>
                            <p:childTnLst>
                              <p:par>
                                <p:cTn id="52" presetID="16" presetClass="entr" presetSubtype="26"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arn(inHorizontal)">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10" grpId="0" uiExpand="1" build="p" animBg="1"/>
      <p:bldP spid="18" grpId="0" animBg="1"/>
      <p:bldP spid="19"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Rectangle 2"/>
          <p:cNvSpPr/>
          <p:nvPr/>
        </p:nvSpPr>
        <p:spPr>
          <a:xfrm>
            <a:off x="530889" y="3304843"/>
            <a:ext cx="1964712" cy="523220"/>
          </a:xfrm>
          <a:prstGeom prst="rect">
            <a:avLst/>
          </a:prstGeom>
        </p:spPr>
        <p:txBody>
          <a:bodyPr wrap="square">
            <a:spAutoFit/>
          </a:bodyPr>
          <a:lstStyle/>
          <a:p>
            <a:endParaRPr lang="en-US" sz="2800" b="1">
              <a:solidFill>
                <a:srgbClr val="FF0000"/>
              </a:solidFill>
            </a:endParaRPr>
          </a:p>
        </p:txBody>
      </p:sp>
      <p:sp>
        <p:nvSpPr>
          <p:cNvPr id="8" name="Content Placeholder 7"/>
          <p:cNvSpPr>
            <a:spLocks noGrp="1"/>
          </p:cNvSpPr>
          <p:nvPr>
            <p:ph sz="half" idx="2"/>
          </p:nvPr>
        </p:nvSpPr>
        <p:spPr>
          <a:xfrm>
            <a:off x="2069123" y="692696"/>
            <a:ext cx="8011226" cy="967495"/>
          </a:xfrm>
          <a:solidFill>
            <a:srgbClr val="FFFF00"/>
          </a:solidFill>
          <a:ln>
            <a:solidFill>
              <a:srgbClr val="CC2E1D"/>
            </a:solidFill>
          </a:ln>
        </p:spPr>
        <p:style>
          <a:lnRef idx="2">
            <a:schemeClr val="dk1"/>
          </a:lnRef>
          <a:fillRef idx="1">
            <a:schemeClr val="lt1"/>
          </a:fillRef>
          <a:effectRef idx="0">
            <a:schemeClr val="dk1"/>
          </a:effectRef>
          <a:fontRef idx="minor">
            <a:schemeClr val="dk1"/>
          </a:fontRef>
        </p:style>
        <p:txBody>
          <a:bodyPr>
            <a:normAutofit/>
          </a:bodyPr>
          <a:lstStyle/>
          <a:p>
            <a:pPr marL="0" indent="0" algn="just">
              <a:lnSpc>
                <a:spcPct val="120000"/>
              </a:lnSpc>
              <a:spcBef>
                <a:spcPts val="0"/>
              </a:spcBef>
              <a:buNone/>
            </a:pPr>
            <a:r>
              <a:rPr lang="en-US" sz="2200" b="1" i="1" dirty="0" smtClean="0">
                <a:solidFill>
                  <a:srgbClr val="0000CC"/>
                </a:solidFill>
                <a:latin typeface="Arial" panose="020B0604020202020204" pitchFamily="34" charset="0"/>
                <a:cs typeface="Arial" panose="020B0604020202020204" pitchFamily="34" charset="0"/>
              </a:rPr>
              <a:t>Ăn </a:t>
            </a:r>
            <a:r>
              <a:rPr lang="en-US" sz="2200" b="1" i="1" dirty="0" err="1">
                <a:solidFill>
                  <a:srgbClr val="0000CC"/>
                </a:solidFill>
                <a:latin typeface="Arial" panose="020B0604020202020204" pitchFamily="34" charset="0"/>
                <a:cs typeface="Arial" panose="020B0604020202020204" pitchFamily="34" charset="0"/>
              </a:rPr>
              <a:t>mặc</a:t>
            </a:r>
            <a:r>
              <a:rPr lang="en-US" sz="2200" b="1" i="1" dirty="0">
                <a:solidFill>
                  <a:srgbClr val="0000CC"/>
                </a:solidFill>
                <a:latin typeface="Arial" panose="020B0604020202020204" pitchFamily="34" charset="0"/>
                <a:cs typeface="Arial" panose="020B0604020202020204" pitchFamily="34" charset="0"/>
              </a:rPr>
              <a:t> </a:t>
            </a:r>
            <a:r>
              <a:rPr lang="en-US" sz="2200" b="1" i="1" dirty="0" err="1">
                <a:solidFill>
                  <a:srgbClr val="0000CC"/>
                </a:solidFill>
                <a:latin typeface="Arial" panose="020B0604020202020204" pitchFamily="34" charset="0"/>
                <a:cs typeface="Arial" panose="020B0604020202020204" pitchFamily="34" charset="0"/>
              </a:rPr>
              <a:t>ra</a:t>
            </a:r>
            <a:r>
              <a:rPr lang="en-US" sz="2200" b="1" i="1" dirty="0">
                <a:solidFill>
                  <a:srgbClr val="0000CC"/>
                </a:solidFill>
                <a:latin typeface="Arial" panose="020B0604020202020204" pitchFamily="34" charset="0"/>
                <a:cs typeface="Arial" panose="020B0604020202020204" pitchFamily="34" charset="0"/>
              </a:rPr>
              <a:t> </a:t>
            </a:r>
            <a:r>
              <a:rPr lang="en-US" sz="2200" b="1" i="1" dirty="0" err="1">
                <a:solidFill>
                  <a:srgbClr val="0000CC"/>
                </a:solidFill>
                <a:latin typeface="Arial" panose="020B0604020202020204" pitchFamily="34" charset="0"/>
                <a:cs typeface="Arial" panose="020B0604020202020204" pitchFamily="34" charset="0"/>
              </a:rPr>
              <a:t>sao</a:t>
            </a:r>
            <a:r>
              <a:rPr lang="en-US" sz="2200" b="1" i="1" dirty="0">
                <a:solidFill>
                  <a:srgbClr val="0000CC"/>
                </a:solidFill>
                <a:latin typeface="Arial" panose="020B0604020202020204" pitchFamily="34" charset="0"/>
                <a:cs typeface="Arial" panose="020B0604020202020204" pitchFamily="34" charset="0"/>
              </a:rPr>
              <a:t> </a:t>
            </a:r>
            <a:r>
              <a:rPr lang="en-US" sz="2200" b="1" i="1" dirty="0" err="1">
                <a:solidFill>
                  <a:srgbClr val="0000CC"/>
                </a:solidFill>
                <a:latin typeface="Arial" panose="020B0604020202020204" pitchFamily="34" charset="0"/>
                <a:cs typeface="Arial" panose="020B0604020202020204" pitchFamily="34" charset="0"/>
              </a:rPr>
              <a:t>cũng</a:t>
            </a:r>
            <a:r>
              <a:rPr lang="en-US" sz="2200" b="1" i="1" dirty="0">
                <a:solidFill>
                  <a:srgbClr val="0000CC"/>
                </a:solidFill>
                <a:latin typeface="Arial" panose="020B0604020202020204" pitchFamily="34" charset="0"/>
                <a:cs typeface="Arial" panose="020B0604020202020204" pitchFamily="34" charset="0"/>
              </a:rPr>
              <a:t> </a:t>
            </a:r>
            <a:r>
              <a:rPr lang="en-US" sz="2200" b="1" i="1" dirty="0" err="1">
                <a:solidFill>
                  <a:srgbClr val="0000CC"/>
                </a:solidFill>
                <a:latin typeface="Arial" panose="020B0604020202020204" pitchFamily="34" charset="0"/>
                <a:cs typeface="Arial" panose="020B0604020202020204" pitchFamily="34" charset="0"/>
              </a:rPr>
              <a:t>phải</a:t>
            </a:r>
            <a:r>
              <a:rPr lang="en-US" sz="2200" b="1" i="1" dirty="0">
                <a:solidFill>
                  <a:srgbClr val="0000CC"/>
                </a:solidFill>
                <a:latin typeface="Arial" panose="020B0604020202020204" pitchFamily="34" charset="0"/>
                <a:cs typeface="Arial" panose="020B0604020202020204" pitchFamily="34" charset="0"/>
              </a:rPr>
              <a:t> </a:t>
            </a:r>
            <a:r>
              <a:rPr lang="en-US" sz="2200" b="1" i="1" dirty="0" err="1">
                <a:solidFill>
                  <a:srgbClr val="0000CC"/>
                </a:solidFill>
                <a:latin typeface="Arial" panose="020B0604020202020204" pitchFamily="34" charset="0"/>
                <a:cs typeface="Arial" panose="020B0604020202020204" pitchFamily="34" charset="0"/>
              </a:rPr>
              <a:t>phù</a:t>
            </a:r>
            <a:r>
              <a:rPr lang="en-US" sz="2200" b="1" i="1" dirty="0">
                <a:solidFill>
                  <a:srgbClr val="0000CC"/>
                </a:solidFill>
                <a:latin typeface="Arial" panose="020B0604020202020204" pitchFamily="34" charset="0"/>
                <a:cs typeface="Arial" panose="020B0604020202020204" pitchFamily="34" charset="0"/>
              </a:rPr>
              <a:t> </a:t>
            </a:r>
            <a:r>
              <a:rPr lang="en-US" sz="2200" b="1" i="1" dirty="0" err="1">
                <a:solidFill>
                  <a:srgbClr val="0000CC"/>
                </a:solidFill>
                <a:latin typeface="Arial" panose="020B0604020202020204" pitchFamily="34" charset="0"/>
                <a:cs typeface="Arial" panose="020B0604020202020204" pitchFamily="34" charset="0"/>
              </a:rPr>
              <a:t>hợp</a:t>
            </a:r>
            <a:r>
              <a:rPr lang="en-US" sz="2200" b="1" i="1" dirty="0">
                <a:solidFill>
                  <a:srgbClr val="0000CC"/>
                </a:solidFill>
                <a:latin typeface="Arial" panose="020B0604020202020204" pitchFamily="34" charset="0"/>
                <a:cs typeface="Arial" panose="020B0604020202020204" pitchFamily="34" charset="0"/>
              </a:rPr>
              <a:t> </a:t>
            </a:r>
            <a:r>
              <a:rPr lang="en-US" sz="2200" b="1" i="1" dirty="0" err="1">
                <a:solidFill>
                  <a:srgbClr val="0000CC"/>
                </a:solidFill>
                <a:latin typeface="Arial" panose="020B0604020202020204" pitchFamily="34" charset="0"/>
                <a:cs typeface="Arial" panose="020B0604020202020204" pitchFamily="34" charset="0"/>
              </a:rPr>
              <a:t>với</a:t>
            </a:r>
            <a:r>
              <a:rPr lang="en-US" sz="2200" b="1" i="1" dirty="0">
                <a:solidFill>
                  <a:srgbClr val="0000CC"/>
                </a:solidFill>
                <a:latin typeface="Arial" panose="020B0604020202020204" pitchFamily="34" charset="0"/>
                <a:cs typeface="Arial" panose="020B0604020202020204" pitchFamily="34" charset="0"/>
              </a:rPr>
              <a:t> </a:t>
            </a:r>
            <a:r>
              <a:rPr lang="en-US" sz="2200" b="1" i="1" dirty="0" err="1">
                <a:solidFill>
                  <a:srgbClr val="0000CC"/>
                </a:solidFill>
                <a:latin typeface="Arial" panose="020B0604020202020204" pitchFamily="34" charset="0"/>
                <a:cs typeface="Arial" panose="020B0604020202020204" pitchFamily="34" charset="0"/>
              </a:rPr>
              <a:t>hoàn</a:t>
            </a:r>
            <a:r>
              <a:rPr lang="en-US" sz="2200" b="1" i="1" dirty="0">
                <a:solidFill>
                  <a:srgbClr val="0000CC"/>
                </a:solidFill>
                <a:latin typeface="Arial" panose="020B0604020202020204" pitchFamily="34" charset="0"/>
                <a:cs typeface="Arial" panose="020B0604020202020204" pitchFamily="34" charset="0"/>
              </a:rPr>
              <a:t> </a:t>
            </a:r>
            <a:r>
              <a:rPr lang="en-US" sz="2200" b="1" i="1" dirty="0" err="1">
                <a:solidFill>
                  <a:srgbClr val="0000CC"/>
                </a:solidFill>
                <a:latin typeface="Arial" panose="020B0604020202020204" pitchFamily="34" charset="0"/>
                <a:cs typeface="Arial" panose="020B0604020202020204" pitchFamily="34" charset="0"/>
              </a:rPr>
              <a:t>cảnh</a:t>
            </a:r>
            <a:r>
              <a:rPr lang="en-US" sz="2200" b="1" i="1" dirty="0">
                <a:solidFill>
                  <a:srgbClr val="0000CC"/>
                </a:solidFill>
                <a:latin typeface="Arial" panose="020B0604020202020204" pitchFamily="34" charset="0"/>
                <a:cs typeface="Arial" panose="020B0604020202020204" pitchFamily="34" charset="0"/>
              </a:rPr>
              <a:t> </a:t>
            </a:r>
            <a:r>
              <a:rPr lang="en-US" sz="2200" b="1" i="1" dirty="0" err="1">
                <a:solidFill>
                  <a:srgbClr val="0000CC"/>
                </a:solidFill>
                <a:latin typeface="Arial" panose="020B0604020202020204" pitchFamily="34" charset="0"/>
                <a:cs typeface="Arial" panose="020B0604020202020204" pitchFamily="34" charset="0"/>
              </a:rPr>
              <a:t>riêng</a:t>
            </a:r>
            <a:r>
              <a:rPr lang="en-US" sz="2200" b="1" i="1" dirty="0">
                <a:solidFill>
                  <a:srgbClr val="0000CC"/>
                </a:solidFill>
                <a:latin typeface="Arial" panose="020B0604020202020204" pitchFamily="34" charset="0"/>
                <a:cs typeface="Arial" panose="020B0604020202020204" pitchFamily="34" charset="0"/>
              </a:rPr>
              <a:t> </a:t>
            </a:r>
            <a:r>
              <a:rPr lang="en-US" sz="2200" b="1" i="1" dirty="0" err="1">
                <a:solidFill>
                  <a:srgbClr val="0000CC"/>
                </a:solidFill>
                <a:latin typeface="Arial" panose="020B0604020202020204" pitchFamily="34" charset="0"/>
                <a:cs typeface="Arial" panose="020B0604020202020204" pitchFamily="34" charset="0"/>
              </a:rPr>
              <a:t>của</a:t>
            </a:r>
            <a:r>
              <a:rPr lang="en-US" sz="2200" b="1" i="1" dirty="0">
                <a:solidFill>
                  <a:srgbClr val="0000CC"/>
                </a:solidFill>
                <a:latin typeface="Arial" panose="020B0604020202020204" pitchFamily="34" charset="0"/>
                <a:cs typeface="Arial" panose="020B0604020202020204" pitchFamily="34" charset="0"/>
              </a:rPr>
              <a:t> </a:t>
            </a:r>
            <a:r>
              <a:rPr lang="en-US" sz="2200" b="1" i="1" dirty="0" err="1">
                <a:solidFill>
                  <a:srgbClr val="0000CC"/>
                </a:solidFill>
                <a:latin typeface="Arial" panose="020B0604020202020204" pitchFamily="34" charset="0"/>
                <a:cs typeface="Arial" panose="020B0604020202020204" pitchFamily="34" charset="0"/>
              </a:rPr>
              <a:t>mình</a:t>
            </a:r>
            <a:r>
              <a:rPr lang="en-US" sz="2200" b="1" i="1" dirty="0">
                <a:solidFill>
                  <a:srgbClr val="0000CC"/>
                </a:solidFill>
                <a:latin typeface="Arial" panose="020B0604020202020204" pitchFamily="34" charset="0"/>
                <a:cs typeface="Arial" panose="020B0604020202020204" pitchFamily="34" charset="0"/>
              </a:rPr>
              <a:t> </a:t>
            </a:r>
            <a:r>
              <a:rPr lang="en-US" sz="2200" b="1" i="1" dirty="0" err="1">
                <a:solidFill>
                  <a:srgbClr val="0000CC"/>
                </a:solidFill>
                <a:latin typeface="Arial" panose="020B0604020202020204" pitchFamily="34" charset="0"/>
                <a:cs typeface="Arial" panose="020B0604020202020204" pitchFamily="34" charset="0"/>
              </a:rPr>
              <a:t>và</a:t>
            </a:r>
            <a:r>
              <a:rPr lang="en-US" sz="2200" b="1" i="1" dirty="0">
                <a:solidFill>
                  <a:srgbClr val="0000CC"/>
                </a:solidFill>
                <a:latin typeface="Arial" panose="020B0604020202020204" pitchFamily="34" charset="0"/>
                <a:cs typeface="Arial" panose="020B0604020202020204" pitchFamily="34" charset="0"/>
              </a:rPr>
              <a:t> </a:t>
            </a:r>
            <a:r>
              <a:rPr lang="en-US" sz="2200" b="1" i="1" dirty="0" err="1">
                <a:solidFill>
                  <a:srgbClr val="0000CC"/>
                </a:solidFill>
                <a:latin typeface="Arial" panose="020B0604020202020204" pitchFamily="34" charset="0"/>
                <a:cs typeface="Arial" panose="020B0604020202020204" pitchFamily="34" charset="0"/>
              </a:rPr>
              <a:t>hoàn</a:t>
            </a:r>
            <a:r>
              <a:rPr lang="en-US" sz="2200" b="1" i="1" dirty="0">
                <a:solidFill>
                  <a:srgbClr val="0000CC"/>
                </a:solidFill>
                <a:latin typeface="Arial" panose="020B0604020202020204" pitchFamily="34" charset="0"/>
                <a:cs typeface="Arial" panose="020B0604020202020204" pitchFamily="34" charset="0"/>
              </a:rPr>
              <a:t> </a:t>
            </a:r>
            <a:r>
              <a:rPr lang="en-US" sz="2200" b="1" i="1" dirty="0" err="1">
                <a:solidFill>
                  <a:srgbClr val="0000CC"/>
                </a:solidFill>
                <a:latin typeface="Arial" panose="020B0604020202020204" pitchFamily="34" charset="0"/>
                <a:cs typeface="Arial" panose="020B0604020202020204" pitchFamily="34" charset="0"/>
              </a:rPr>
              <a:t>cảnh</a:t>
            </a:r>
            <a:r>
              <a:rPr lang="en-US" sz="2200" b="1" i="1" dirty="0">
                <a:solidFill>
                  <a:srgbClr val="0000CC"/>
                </a:solidFill>
                <a:latin typeface="Arial" panose="020B0604020202020204" pitchFamily="34" charset="0"/>
                <a:cs typeface="Arial" panose="020B0604020202020204" pitchFamily="34" charset="0"/>
              </a:rPr>
              <a:t> </a:t>
            </a:r>
            <a:r>
              <a:rPr lang="en-US" sz="2200" b="1" i="1" dirty="0" err="1">
                <a:solidFill>
                  <a:srgbClr val="0000CC"/>
                </a:solidFill>
                <a:latin typeface="Arial" panose="020B0604020202020204" pitchFamily="34" charset="0"/>
                <a:cs typeface="Arial" panose="020B0604020202020204" pitchFamily="34" charset="0"/>
              </a:rPr>
              <a:t>chung</a:t>
            </a:r>
            <a:r>
              <a:rPr lang="en-US" sz="2200" b="1" i="1" dirty="0">
                <a:solidFill>
                  <a:srgbClr val="0000CC"/>
                </a:solidFill>
                <a:latin typeface="Arial" panose="020B0604020202020204" pitchFamily="34" charset="0"/>
                <a:cs typeface="Arial" panose="020B0604020202020204" pitchFamily="34" charset="0"/>
              </a:rPr>
              <a:t> </a:t>
            </a:r>
            <a:r>
              <a:rPr lang="en-US" sz="2200" b="1" i="1" dirty="0" err="1">
                <a:solidFill>
                  <a:srgbClr val="0000CC"/>
                </a:solidFill>
                <a:latin typeface="Arial" panose="020B0604020202020204" pitchFamily="34" charset="0"/>
                <a:cs typeface="Arial" panose="020B0604020202020204" pitchFamily="34" charset="0"/>
              </a:rPr>
              <a:t>nơi</a:t>
            </a:r>
            <a:r>
              <a:rPr lang="en-US" sz="2200" b="1" i="1" dirty="0">
                <a:solidFill>
                  <a:srgbClr val="0000CC"/>
                </a:solidFill>
                <a:latin typeface="Arial" panose="020B0604020202020204" pitchFamily="34" charset="0"/>
                <a:cs typeface="Arial" panose="020B0604020202020204" pitchFamily="34" charset="0"/>
              </a:rPr>
              <a:t> </a:t>
            </a:r>
            <a:r>
              <a:rPr lang="en-US" sz="2200" b="1" i="1" dirty="0" err="1">
                <a:solidFill>
                  <a:srgbClr val="0000CC"/>
                </a:solidFill>
                <a:latin typeface="Arial" panose="020B0604020202020204" pitchFamily="34" charset="0"/>
                <a:cs typeface="Arial" panose="020B0604020202020204" pitchFamily="34" charset="0"/>
              </a:rPr>
              <a:t>công</a:t>
            </a:r>
            <a:r>
              <a:rPr lang="en-US" sz="2200" b="1" i="1" dirty="0">
                <a:solidFill>
                  <a:srgbClr val="0000CC"/>
                </a:solidFill>
                <a:latin typeface="Arial" panose="020B0604020202020204" pitchFamily="34" charset="0"/>
                <a:cs typeface="Arial" panose="020B0604020202020204" pitchFamily="34" charset="0"/>
              </a:rPr>
              <a:t> </a:t>
            </a:r>
            <a:r>
              <a:rPr lang="en-US" sz="2200" b="1" i="1" dirty="0" err="1">
                <a:solidFill>
                  <a:srgbClr val="0000CC"/>
                </a:solidFill>
                <a:latin typeface="Arial" panose="020B0604020202020204" pitchFamily="34" charset="0"/>
                <a:cs typeface="Arial" panose="020B0604020202020204" pitchFamily="34" charset="0"/>
              </a:rPr>
              <a:t>cộng</a:t>
            </a:r>
            <a:r>
              <a:rPr lang="en-US" sz="2200" b="1" i="1" dirty="0">
                <a:solidFill>
                  <a:srgbClr val="0000CC"/>
                </a:solidFill>
                <a:latin typeface="Arial" panose="020B0604020202020204" pitchFamily="34" charset="0"/>
                <a:cs typeface="Arial" panose="020B0604020202020204" pitchFamily="34" charset="0"/>
              </a:rPr>
              <a:t> hay </a:t>
            </a:r>
            <a:r>
              <a:rPr lang="en-US" sz="2200" b="1" i="1" dirty="0" err="1">
                <a:solidFill>
                  <a:srgbClr val="0000CC"/>
                </a:solidFill>
                <a:latin typeface="Arial" panose="020B0604020202020204" pitchFamily="34" charset="0"/>
                <a:cs typeface="Arial" panose="020B0604020202020204" pitchFamily="34" charset="0"/>
              </a:rPr>
              <a:t>toàn</a:t>
            </a:r>
            <a:r>
              <a:rPr lang="en-US" sz="2200" b="1" i="1" dirty="0">
                <a:solidFill>
                  <a:srgbClr val="0000CC"/>
                </a:solidFill>
                <a:latin typeface="Arial" panose="020B0604020202020204" pitchFamily="34" charset="0"/>
                <a:cs typeface="Arial" panose="020B0604020202020204" pitchFamily="34" charset="0"/>
              </a:rPr>
              <a:t> </a:t>
            </a:r>
            <a:r>
              <a:rPr lang="en-US" sz="2200" b="1" i="1" dirty="0" err="1">
                <a:solidFill>
                  <a:srgbClr val="0000CC"/>
                </a:solidFill>
                <a:latin typeface="Arial" panose="020B0604020202020204" pitchFamily="34" charset="0"/>
                <a:cs typeface="Arial" panose="020B0604020202020204" pitchFamily="34" charset="0"/>
              </a:rPr>
              <a:t>xã</a:t>
            </a:r>
            <a:r>
              <a:rPr lang="en-US" sz="2200" b="1" i="1" dirty="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hội</a:t>
            </a:r>
            <a:r>
              <a:rPr lang="en-US" sz="2200" b="1" i="1" dirty="0" smtClean="0">
                <a:solidFill>
                  <a:srgbClr val="0000CC"/>
                </a:solidFill>
                <a:latin typeface="Arial" panose="020B0604020202020204" pitchFamily="34" charset="0"/>
                <a:cs typeface="Arial" panose="020B0604020202020204" pitchFamily="34" charset="0"/>
              </a:rPr>
              <a:t>.</a:t>
            </a:r>
            <a:endParaRPr lang="en-US" sz="2200" dirty="0">
              <a:solidFill>
                <a:srgbClr val="0000CC"/>
              </a:solidFill>
              <a:latin typeface="Arial" panose="020B0604020202020204" pitchFamily="34" charset="0"/>
              <a:cs typeface="Arial" panose="020B0604020202020204" pitchFamily="34" charset="0"/>
            </a:endParaRPr>
          </a:p>
        </p:txBody>
      </p:sp>
      <p:sp>
        <p:nvSpPr>
          <p:cNvPr id="9" name="Rectangle 8"/>
          <p:cNvSpPr/>
          <p:nvPr/>
        </p:nvSpPr>
        <p:spPr>
          <a:xfrm>
            <a:off x="6193586" y="1097807"/>
            <a:ext cx="6059997" cy="492443"/>
          </a:xfrm>
          <a:prstGeom prst="rect">
            <a:avLst/>
          </a:prstGeom>
        </p:spPr>
        <p:txBody>
          <a:bodyPr wrap="square">
            <a:spAutoFit/>
          </a:bodyPr>
          <a:lstStyle/>
          <a:p>
            <a:r>
              <a:rPr lang="en-US" sz="2600" b="1" smtClean="0">
                <a:solidFill>
                  <a:srgbClr val="FFFF00"/>
                </a:solidFill>
              </a:rPr>
              <a:t> </a:t>
            </a:r>
            <a:endParaRPr lang="en-US" sz="2600" b="1">
              <a:solidFill>
                <a:srgbClr val="FFFF00"/>
              </a:solidFill>
            </a:endParaRPr>
          </a:p>
        </p:txBody>
      </p:sp>
      <p:sp>
        <p:nvSpPr>
          <p:cNvPr id="4" name="Rectangle 3"/>
          <p:cNvSpPr/>
          <p:nvPr/>
        </p:nvSpPr>
        <p:spPr>
          <a:xfrm>
            <a:off x="1543333" y="2321943"/>
            <a:ext cx="9063506" cy="10081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200" b="1" dirty="0" smtClean="0">
                <a:solidFill>
                  <a:srgbClr val="0000CC"/>
                </a:solidFill>
                <a:latin typeface="Arial" panose="020B0604020202020204" pitchFamily="34" charset="0"/>
                <a:cs typeface="Arial" panose="020B0604020202020204" pitchFamily="34" charset="0"/>
              </a:rPr>
              <a:t>- </a:t>
            </a:r>
            <a:r>
              <a:rPr lang="en-US" sz="2200" b="1" dirty="0" err="1" smtClean="0">
                <a:solidFill>
                  <a:srgbClr val="0000CC"/>
                </a:solidFill>
                <a:latin typeface="Arial" panose="020B0604020202020204" pitchFamily="34" charset="0"/>
                <a:cs typeface="Arial" panose="020B0604020202020204" pitchFamily="34" charset="0"/>
              </a:rPr>
              <a:t>Đây</a:t>
            </a:r>
            <a:r>
              <a:rPr lang="en-US" sz="2200" b="1" dirty="0" smtClean="0">
                <a:solidFill>
                  <a:srgbClr val="0000CC"/>
                </a:solidFill>
                <a:latin typeface="Arial" panose="020B0604020202020204" pitchFamily="34" charset="0"/>
                <a:cs typeface="Arial" panose="020B0604020202020204" pitchFamily="34" charset="0"/>
              </a:rPr>
              <a:t> </a:t>
            </a:r>
            <a:r>
              <a:rPr lang="en-US" sz="2200" b="1" dirty="0" err="1" smtClean="0">
                <a:solidFill>
                  <a:srgbClr val="0000CC"/>
                </a:solidFill>
                <a:latin typeface="Arial" panose="020B0604020202020204" pitchFamily="34" charset="0"/>
                <a:cs typeface="Arial" panose="020B0604020202020204" pitchFamily="34" charset="0"/>
              </a:rPr>
              <a:t>là</a:t>
            </a:r>
            <a:r>
              <a:rPr lang="en-US" sz="2200" b="1" dirty="0" smtClean="0">
                <a:solidFill>
                  <a:srgbClr val="0000CC"/>
                </a:solidFill>
                <a:latin typeface="Arial" panose="020B0604020202020204" pitchFamily="34" charset="0"/>
                <a:cs typeface="Arial" panose="020B0604020202020204" pitchFamily="34" charset="0"/>
              </a:rPr>
              <a:t> </a:t>
            </a:r>
            <a:r>
              <a:rPr lang="en-US" sz="2200" b="1" dirty="0" err="1" smtClean="0">
                <a:solidFill>
                  <a:srgbClr val="0000CC"/>
                </a:solidFill>
                <a:latin typeface="Arial" panose="020B0604020202020204" pitchFamily="34" charset="0"/>
                <a:cs typeface="Arial" panose="020B0604020202020204" pitchFamily="34" charset="0"/>
              </a:rPr>
              <a:t>câu</a:t>
            </a:r>
            <a:r>
              <a:rPr lang="en-US" sz="2200" b="1" dirty="0" smtClean="0">
                <a:solidFill>
                  <a:srgbClr val="0000CC"/>
                </a:solidFill>
                <a:latin typeface="Arial" panose="020B0604020202020204" pitchFamily="34" charset="0"/>
                <a:cs typeface="Arial" panose="020B0604020202020204" pitchFamily="34" charset="0"/>
              </a:rPr>
              <a:t> </a:t>
            </a:r>
            <a:r>
              <a:rPr lang="en-US" sz="2200" b="1" dirty="0" err="1" smtClean="0">
                <a:solidFill>
                  <a:srgbClr val="0000CC"/>
                </a:solidFill>
                <a:latin typeface="Arial" panose="020B0604020202020204" pitchFamily="34" charset="0"/>
                <a:cs typeface="Arial" panose="020B0604020202020204" pitchFamily="34" charset="0"/>
              </a:rPr>
              <a:t>văn</a:t>
            </a:r>
            <a:r>
              <a:rPr lang="en-US" sz="2200" b="1" dirty="0" smtClean="0">
                <a:solidFill>
                  <a:srgbClr val="0000CC"/>
                </a:solidFill>
                <a:latin typeface="Arial" panose="020B0604020202020204" pitchFamily="34" charset="0"/>
                <a:cs typeface="Arial" panose="020B0604020202020204" pitchFamily="34" charset="0"/>
              </a:rPr>
              <a:t> </a:t>
            </a:r>
            <a:r>
              <a:rPr lang="en-US" sz="2200" b="1" dirty="0" err="1" smtClean="0">
                <a:solidFill>
                  <a:srgbClr val="0000CC"/>
                </a:solidFill>
                <a:latin typeface="Arial" panose="020B0604020202020204" pitchFamily="34" charset="0"/>
                <a:cs typeface="Arial" panose="020B0604020202020204" pitchFamily="34" charset="0"/>
              </a:rPr>
              <a:t>thâu</a:t>
            </a:r>
            <a:r>
              <a:rPr lang="en-US" sz="2200" b="1" dirty="0" smtClean="0">
                <a:solidFill>
                  <a:srgbClr val="0000CC"/>
                </a:solidFill>
                <a:latin typeface="Arial" panose="020B0604020202020204" pitchFamily="34" charset="0"/>
                <a:cs typeface="Arial" panose="020B0604020202020204" pitchFamily="34" charset="0"/>
              </a:rPr>
              <a:t> </a:t>
            </a:r>
            <a:r>
              <a:rPr lang="en-US" sz="2200" b="1" dirty="0" err="1" smtClean="0">
                <a:solidFill>
                  <a:srgbClr val="0000CC"/>
                </a:solidFill>
                <a:latin typeface="Arial" panose="020B0604020202020204" pitchFamily="34" charset="0"/>
                <a:cs typeface="Arial" panose="020B0604020202020204" pitchFamily="34" charset="0"/>
              </a:rPr>
              <a:t>tóm</a:t>
            </a:r>
            <a:r>
              <a:rPr lang="en-US" sz="2200" b="1" dirty="0" smtClean="0">
                <a:solidFill>
                  <a:srgbClr val="0000CC"/>
                </a:solidFill>
                <a:latin typeface="Arial" panose="020B0604020202020204" pitchFamily="34" charset="0"/>
                <a:cs typeface="Arial" panose="020B0604020202020204" pitchFamily="34" charset="0"/>
              </a:rPr>
              <a:t> ý </a:t>
            </a:r>
            <a:r>
              <a:rPr lang="en-US" sz="2200" b="1" dirty="0" err="1" smtClean="0">
                <a:solidFill>
                  <a:srgbClr val="0000CC"/>
                </a:solidFill>
                <a:latin typeface="Arial" panose="020B0604020202020204" pitchFamily="34" charset="0"/>
                <a:cs typeface="Arial" panose="020B0604020202020204" pitchFamily="34" charset="0"/>
              </a:rPr>
              <a:t>trong</a:t>
            </a:r>
            <a:r>
              <a:rPr lang="en-US" sz="2200" b="1" dirty="0" smtClean="0">
                <a:solidFill>
                  <a:srgbClr val="0000CC"/>
                </a:solidFill>
                <a:latin typeface="Arial" panose="020B0604020202020204" pitchFamily="34" charset="0"/>
                <a:cs typeface="Arial" panose="020B0604020202020204" pitchFamily="34" charset="0"/>
              </a:rPr>
              <a:t> </a:t>
            </a:r>
            <a:r>
              <a:rPr lang="en-US" sz="2200" b="1" dirty="0" err="1" smtClean="0">
                <a:solidFill>
                  <a:srgbClr val="0000CC"/>
                </a:solidFill>
                <a:latin typeface="Arial" panose="020B0604020202020204" pitchFamily="34" charset="0"/>
                <a:cs typeface="Arial" panose="020B0604020202020204" pitchFamily="34" charset="0"/>
              </a:rPr>
              <a:t>từng</a:t>
            </a:r>
            <a:r>
              <a:rPr lang="en-US" sz="2200" b="1" dirty="0" smtClean="0">
                <a:solidFill>
                  <a:srgbClr val="0000CC"/>
                </a:solidFill>
                <a:latin typeface="Arial" panose="020B0604020202020204" pitchFamily="34" charset="0"/>
                <a:cs typeface="Arial" panose="020B0604020202020204" pitchFamily="34" charset="0"/>
              </a:rPr>
              <a:t> </a:t>
            </a:r>
            <a:r>
              <a:rPr lang="en-US" sz="2200" b="1" dirty="0" err="1" smtClean="0">
                <a:solidFill>
                  <a:srgbClr val="0000CC"/>
                </a:solidFill>
                <a:latin typeface="Arial" panose="020B0604020202020204" pitchFamily="34" charset="0"/>
                <a:cs typeface="Arial" panose="020B0604020202020204" pitchFamily="34" charset="0"/>
              </a:rPr>
              <a:t>dẫn</a:t>
            </a:r>
            <a:r>
              <a:rPr lang="en-US" sz="2200" b="1" dirty="0" smtClean="0">
                <a:solidFill>
                  <a:srgbClr val="0000CC"/>
                </a:solidFill>
                <a:latin typeface="Arial" panose="020B0604020202020204" pitchFamily="34" charset="0"/>
                <a:cs typeface="Arial" panose="020B0604020202020204" pitchFamily="34" charset="0"/>
              </a:rPr>
              <a:t> </a:t>
            </a:r>
            <a:r>
              <a:rPr lang="en-US" sz="2200" b="1" dirty="0" err="1" smtClean="0">
                <a:solidFill>
                  <a:srgbClr val="0000CC"/>
                </a:solidFill>
                <a:latin typeface="Arial" panose="020B0604020202020204" pitchFamily="34" charset="0"/>
                <a:cs typeface="Arial" panose="020B0604020202020204" pitchFamily="34" charset="0"/>
              </a:rPr>
              <a:t>chứng</a:t>
            </a:r>
            <a:r>
              <a:rPr lang="en-US" sz="2200" b="1" dirty="0" smtClean="0">
                <a:solidFill>
                  <a:srgbClr val="0000CC"/>
                </a:solidFill>
                <a:latin typeface="Arial" panose="020B0604020202020204" pitchFamily="34" charset="0"/>
                <a:cs typeface="Arial" panose="020B0604020202020204" pitchFamily="34" charset="0"/>
              </a:rPr>
              <a:t> </a:t>
            </a:r>
            <a:r>
              <a:rPr lang="en-US" sz="2200" b="1" dirty="0" err="1" smtClean="0">
                <a:solidFill>
                  <a:srgbClr val="0000CC"/>
                </a:solidFill>
                <a:latin typeface="Arial" panose="020B0604020202020204" pitchFamily="34" charset="0"/>
                <a:cs typeface="Arial" panose="020B0604020202020204" pitchFamily="34" charset="0"/>
              </a:rPr>
              <a:t>đã</a:t>
            </a:r>
            <a:r>
              <a:rPr lang="en-US" sz="2200" b="1" dirty="0" smtClean="0">
                <a:solidFill>
                  <a:srgbClr val="0000CC"/>
                </a:solidFill>
                <a:latin typeface="Arial" panose="020B0604020202020204" pitchFamily="34" charset="0"/>
                <a:cs typeface="Arial" panose="020B0604020202020204" pitchFamily="34" charset="0"/>
              </a:rPr>
              <a:t> </a:t>
            </a:r>
            <a:r>
              <a:rPr lang="en-US" sz="2200" b="1" dirty="0" err="1" smtClean="0">
                <a:solidFill>
                  <a:srgbClr val="0000CC"/>
                </a:solidFill>
                <a:latin typeface="Arial" panose="020B0604020202020204" pitchFamily="34" charset="0"/>
                <a:cs typeface="Arial" panose="020B0604020202020204" pitchFamily="34" charset="0"/>
              </a:rPr>
              <a:t>nêu</a:t>
            </a:r>
            <a:r>
              <a:rPr lang="en-US" sz="2200" b="1" dirty="0" smtClean="0">
                <a:solidFill>
                  <a:srgbClr val="0000CC"/>
                </a:solidFill>
                <a:latin typeface="Arial" panose="020B0604020202020204" pitchFamily="34" charset="0"/>
                <a:cs typeface="Arial" panose="020B0604020202020204" pitchFamily="34" charset="0"/>
              </a:rPr>
              <a:t> ở </a:t>
            </a:r>
            <a:r>
              <a:rPr lang="en-US" sz="2200" b="1" dirty="0" err="1" smtClean="0">
                <a:solidFill>
                  <a:srgbClr val="0000CC"/>
                </a:solidFill>
                <a:latin typeface="Arial" panose="020B0604020202020204" pitchFamily="34" charset="0"/>
                <a:cs typeface="Arial" panose="020B0604020202020204" pitchFamily="34" charset="0"/>
              </a:rPr>
              <a:t>trước</a:t>
            </a:r>
            <a:r>
              <a:rPr lang="en-US" sz="2200" b="1" dirty="0" smtClean="0">
                <a:solidFill>
                  <a:srgbClr val="0000CC"/>
                </a:solidFill>
                <a:latin typeface="Arial" panose="020B0604020202020204" pitchFamily="34" charset="0"/>
                <a:cs typeface="Arial" panose="020B0604020202020204" pitchFamily="34" charset="0"/>
              </a:rPr>
              <a:t>.</a:t>
            </a:r>
          </a:p>
          <a:p>
            <a:pPr algn="just">
              <a:lnSpc>
                <a:spcPct val="120000"/>
              </a:lnSpc>
            </a:pPr>
            <a:r>
              <a:rPr lang="en-US" sz="2200" b="1" dirty="0" smtClean="0">
                <a:solidFill>
                  <a:srgbClr val="0000CC"/>
                </a:solidFill>
                <a:latin typeface="Arial" panose="020B0604020202020204" pitchFamily="34" charset="0"/>
                <a:cs typeface="Arial" panose="020B0604020202020204" pitchFamily="34" charset="0"/>
              </a:rPr>
              <a:t>- </a:t>
            </a:r>
            <a:r>
              <a:rPr lang="en-US" sz="2200" b="1" dirty="0" err="1" smtClean="0">
                <a:solidFill>
                  <a:srgbClr val="0000CC"/>
                </a:solidFill>
                <a:latin typeface="Arial" panose="020B0604020202020204" pitchFamily="34" charset="0"/>
                <a:cs typeface="Arial" panose="020B0604020202020204" pitchFamily="34" charset="0"/>
              </a:rPr>
              <a:t>Câu</a:t>
            </a:r>
            <a:r>
              <a:rPr lang="en-US" sz="2200" b="1" dirty="0" smtClean="0">
                <a:solidFill>
                  <a:srgbClr val="0000CC"/>
                </a:solidFill>
                <a:latin typeface="Arial" panose="020B0604020202020204" pitchFamily="34" charset="0"/>
                <a:cs typeface="Arial" panose="020B0604020202020204" pitchFamily="34" charset="0"/>
              </a:rPr>
              <a:t> </a:t>
            </a:r>
            <a:r>
              <a:rPr lang="en-US" sz="2200" b="1" dirty="0" err="1" smtClean="0">
                <a:solidFill>
                  <a:srgbClr val="0000CC"/>
                </a:solidFill>
                <a:latin typeface="Arial" panose="020B0604020202020204" pitchFamily="34" charset="0"/>
                <a:cs typeface="Arial" panose="020B0604020202020204" pitchFamily="34" charset="0"/>
              </a:rPr>
              <a:t>văn</a:t>
            </a:r>
            <a:r>
              <a:rPr lang="en-US" sz="2200" b="1" dirty="0" smtClean="0">
                <a:solidFill>
                  <a:srgbClr val="0000CC"/>
                </a:solidFill>
                <a:latin typeface="Arial" panose="020B0604020202020204" pitchFamily="34" charset="0"/>
                <a:cs typeface="Arial" panose="020B0604020202020204" pitchFamily="34" charset="0"/>
              </a:rPr>
              <a:t> </a:t>
            </a:r>
            <a:r>
              <a:rPr lang="en-US" sz="2200" b="1" dirty="0" err="1" smtClean="0">
                <a:solidFill>
                  <a:srgbClr val="0000CC"/>
                </a:solidFill>
                <a:latin typeface="Arial" panose="020B0604020202020204" pitchFamily="34" charset="0"/>
                <a:cs typeface="Arial" panose="020B0604020202020204" pitchFamily="34" charset="0"/>
              </a:rPr>
              <a:t>đứng</a:t>
            </a:r>
            <a:r>
              <a:rPr lang="en-US" sz="2200" b="1" dirty="0" smtClean="0">
                <a:solidFill>
                  <a:srgbClr val="0000CC"/>
                </a:solidFill>
                <a:latin typeface="Arial" panose="020B0604020202020204" pitchFamily="34" charset="0"/>
                <a:cs typeface="Arial" panose="020B0604020202020204" pitchFamily="34" charset="0"/>
              </a:rPr>
              <a:t> </a:t>
            </a:r>
            <a:r>
              <a:rPr lang="en-US" sz="2200" b="1" dirty="0" err="1" smtClean="0">
                <a:solidFill>
                  <a:srgbClr val="0000CC"/>
                </a:solidFill>
                <a:latin typeface="Arial" panose="020B0604020202020204" pitchFamily="34" charset="0"/>
                <a:cs typeface="Arial" panose="020B0604020202020204" pitchFamily="34" charset="0"/>
              </a:rPr>
              <a:t>sau</a:t>
            </a:r>
            <a:r>
              <a:rPr lang="en-US" sz="2200" b="1" dirty="0" smtClean="0">
                <a:solidFill>
                  <a:srgbClr val="0000CC"/>
                </a:solidFill>
                <a:latin typeface="Arial" panose="020B0604020202020204" pitchFamily="34" charset="0"/>
                <a:cs typeface="Arial" panose="020B0604020202020204" pitchFamily="34" charset="0"/>
              </a:rPr>
              <a:t> </a:t>
            </a:r>
            <a:r>
              <a:rPr lang="en-US" sz="2200" b="1" dirty="0" err="1" smtClean="0">
                <a:solidFill>
                  <a:srgbClr val="0000CC"/>
                </a:solidFill>
                <a:latin typeface="Arial" panose="020B0604020202020204" pitchFamily="34" charset="0"/>
                <a:cs typeface="Arial" panose="020B0604020202020204" pitchFamily="34" charset="0"/>
              </a:rPr>
              <a:t>các</a:t>
            </a:r>
            <a:r>
              <a:rPr lang="en-US" sz="2200" b="1" dirty="0" smtClean="0">
                <a:solidFill>
                  <a:srgbClr val="0000CC"/>
                </a:solidFill>
                <a:latin typeface="Arial" panose="020B0604020202020204" pitchFamily="34" charset="0"/>
                <a:cs typeface="Arial" panose="020B0604020202020204" pitchFamily="34" charset="0"/>
              </a:rPr>
              <a:t> </a:t>
            </a:r>
            <a:r>
              <a:rPr lang="en-US" sz="2200" b="1" dirty="0" err="1" smtClean="0">
                <a:solidFill>
                  <a:srgbClr val="0000CC"/>
                </a:solidFill>
                <a:latin typeface="Arial" panose="020B0604020202020204" pitchFamily="34" charset="0"/>
                <a:cs typeface="Arial" panose="020B0604020202020204" pitchFamily="34" charset="0"/>
              </a:rPr>
              <a:t>dẫn</a:t>
            </a:r>
            <a:r>
              <a:rPr lang="en-US" sz="2200" b="1" dirty="0" smtClean="0">
                <a:solidFill>
                  <a:srgbClr val="0000CC"/>
                </a:solidFill>
                <a:latin typeface="Arial" panose="020B0604020202020204" pitchFamily="34" charset="0"/>
                <a:cs typeface="Arial" panose="020B0604020202020204" pitchFamily="34" charset="0"/>
              </a:rPr>
              <a:t> </a:t>
            </a:r>
            <a:r>
              <a:rPr lang="en-US" sz="2200" b="1" dirty="0" err="1" smtClean="0">
                <a:solidFill>
                  <a:srgbClr val="0000CC"/>
                </a:solidFill>
                <a:latin typeface="Arial" panose="020B0604020202020204" pitchFamily="34" charset="0"/>
                <a:cs typeface="Arial" panose="020B0604020202020204" pitchFamily="34" charset="0"/>
              </a:rPr>
              <a:t>chứng</a:t>
            </a:r>
            <a:r>
              <a:rPr lang="en-US" sz="2200" b="1" dirty="0" smtClean="0">
                <a:solidFill>
                  <a:srgbClr val="0000CC"/>
                </a:solidFill>
                <a:latin typeface="Arial" panose="020B0604020202020204" pitchFamily="34" charset="0"/>
                <a:cs typeface="Arial" panose="020B0604020202020204" pitchFamily="34" charset="0"/>
              </a:rPr>
              <a:t>.</a:t>
            </a:r>
            <a:endParaRPr lang="en-US" sz="2200" b="1" dirty="0">
              <a:solidFill>
                <a:srgbClr val="0000CC"/>
              </a:solidFill>
              <a:latin typeface="Arial" panose="020B0604020202020204" pitchFamily="34" charset="0"/>
              <a:cs typeface="Arial" panose="020B0604020202020204" pitchFamily="34" charset="0"/>
            </a:endParaRPr>
          </a:p>
        </p:txBody>
      </p:sp>
      <p:sp>
        <p:nvSpPr>
          <p:cNvPr id="2" name="Rectangle 1"/>
          <p:cNvSpPr/>
          <p:nvPr/>
        </p:nvSpPr>
        <p:spPr>
          <a:xfrm>
            <a:off x="3023569" y="4005161"/>
            <a:ext cx="6102335" cy="69304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err="1">
                <a:solidFill>
                  <a:srgbClr val="0000CC"/>
                </a:solidFill>
                <a:latin typeface="Arial" panose="020B0604020202020204" pitchFamily="34" charset="0"/>
                <a:cs typeface="Arial" panose="020B0604020202020204" pitchFamily="34" charset="0"/>
              </a:rPr>
              <a:t>Rút</a:t>
            </a:r>
            <a:r>
              <a:rPr lang="en-US" sz="2200" b="1" dirty="0">
                <a:solidFill>
                  <a:srgbClr val="0000CC"/>
                </a:solidFill>
                <a:latin typeface="Arial" panose="020B0604020202020204" pitchFamily="34" charset="0"/>
                <a:cs typeface="Arial" panose="020B0604020202020204" pitchFamily="34" charset="0"/>
              </a:rPr>
              <a:t> </a:t>
            </a:r>
            <a:r>
              <a:rPr lang="en-US" sz="2200" b="1" dirty="0" err="1">
                <a:solidFill>
                  <a:srgbClr val="0000CC"/>
                </a:solidFill>
                <a:latin typeface="Arial" panose="020B0604020202020204" pitchFamily="34" charset="0"/>
                <a:cs typeface="Arial" panose="020B0604020202020204" pitchFamily="34" charset="0"/>
              </a:rPr>
              <a:t>ra</a:t>
            </a:r>
            <a:r>
              <a:rPr lang="en-US" sz="2200" b="1" dirty="0">
                <a:solidFill>
                  <a:srgbClr val="0000CC"/>
                </a:solidFill>
                <a:latin typeface="Arial" panose="020B0604020202020204" pitchFamily="34" charset="0"/>
                <a:cs typeface="Arial" panose="020B0604020202020204" pitchFamily="34" charset="0"/>
              </a:rPr>
              <a:t> </a:t>
            </a:r>
            <a:r>
              <a:rPr lang="en-US" sz="2200" b="1" dirty="0" err="1">
                <a:solidFill>
                  <a:srgbClr val="0000CC"/>
                </a:solidFill>
                <a:latin typeface="Arial" panose="020B0604020202020204" pitchFamily="34" charset="0"/>
                <a:cs typeface="Arial" panose="020B0604020202020204" pitchFamily="34" charset="0"/>
              </a:rPr>
              <a:t>cái</a:t>
            </a:r>
            <a:r>
              <a:rPr lang="en-US" sz="2200" b="1" dirty="0">
                <a:solidFill>
                  <a:srgbClr val="0000CC"/>
                </a:solidFill>
                <a:latin typeface="Arial" panose="020B0604020202020204" pitchFamily="34" charset="0"/>
                <a:cs typeface="Arial" panose="020B0604020202020204" pitchFamily="34" charset="0"/>
              </a:rPr>
              <a:t> </a:t>
            </a:r>
            <a:r>
              <a:rPr lang="en-US" sz="2200" b="1" dirty="0" err="1">
                <a:solidFill>
                  <a:srgbClr val="0000CC"/>
                </a:solidFill>
                <a:latin typeface="Arial" panose="020B0604020202020204" pitchFamily="34" charset="0"/>
                <a:cs typeface="Arial" panose="020B0604020202020204" pitchFamily="34" charset="0"/>
              </a:rPr>
              <a:t>chung</a:t>
            </a:r>
            <a:r>
              <a:rPr lang="en-US" sz="2200" b="1" dirty="0">
                <a:solidFill>
                  <a:srgbClr val="0000CC"/>
                </a:solidFill>
                <a:latin typeface="Arial" panose="020B0604020202020204" pitchFamily="34" charset="0"/>
                <a:cs typeface="Arial" panose="020B0604020202020204" pitchFamily="34" charset="0"/>
              </a:rPr>
              <a:t> </a:t>
            </a:r>
            <a:r>
              <a:rPr lang="en-US" sz="2200" b="1" dirty="0" err="1">
                <a:solidFill>
                  <a:srgbClr val="0000CC"/>
                </a:solidFill>
                <a:latin typeface="Arial" panose="020B0604020202020204" pitchFamily="34" charset="0"/>
                <a:cs typeface="Arial" panose="020B0604020202020204" pitchFamily="34" charset="0"/>
              </a:rPr>
              <a:t>từ</a:t>
            </a:r>
            <a:r>
              <a:rPr lang="en-US" sz="2200" b="1" dirty="0">
                <a:solidFill>
                  <a:srgbClr val="0000CC"/>
                </a:solidFill>
                <a:latin typeface="Arial" panose="020B0604020202020204" pitchFamily="34" charset="0"/>
                <a:cs typeface="Arial" panose="020B0604020202020204" pitchFamily="34" charset="0"/>
              </a:rPr>
              <a:t> </a:t>
            </a:r>
            <a:r>
              <a:rPr lang="en-US" sz="2200" b="1" dirty="0" err="1">
                <a:solidFill>
                  <a:srgbClr val="0000CC"/>
                </a:solidFill>
                <a:latin typeface="Arial" panose="020B0604020202020204" pitchFamily="34" charset="0"/>
                <a:cs typeface="Arial" panose="020B0604020202020204" pitchFamily="34" charset="0"/>
              </a:rPr>
              <a:t>những</a:t>
            </a:r>
            <a:r>
              <a:rPr lang="en-US" sz="2200" b="1" dirty="0">
                <a:solidFill>
                  <a:srgbClr val="0000CC"/>
                </a:solidFill>
                <a:latin typeface="Arial" panose="020B0604020202020204" pitchFamily="34" charset="0"/>
                <a:cs typeface="Arial" panose="020B0604020202020204" pitchFamily="34" charset="0"/>
              </a:rPr>
              <a:t> </a:t>
            </a:r>
            <a:r>
              <a:rPr lang="en-US" sz="2200" b="1" dirty="0" err="1">
                <a:solidFill>
                  <a:srgbClr val="0000CC"/>
                </a:solidFill>
                <a:latin typeface="Arial" panose="020B0604020202020204" pitchFamily="34" charset="0"/>
                <a:cs typeface="Arial" panose="020B0604020202020204" pitchFamily="34" charset="0"/>
              </a:rPr>
              <a:t>điều</a:t>
            </a:r>
            <a:r>
              <a:rPr lang="en-US" sz="2200" b="1" dirty="0">
                <a:solidFill>
                  <a:srgbClr val="0000CC"/>
                </a:solidFill>
                <a:latin typeface="Arial" panose="020B0604020202020204" pitchFamily="34" charset="0"/>
                <a:cs typeface="Arial" panose="020B0604020202020204" pitchFamily="34" charset="0"/>
              </a:rPr>
              <a:t> </a:t>
            </a:r>
            <a:r>
              <a:rPr lang="en-US" sz="2200" b="1" dirty="0" err="1">
                <a:solidFill>
                  <a:srgbClr val="0000CC"/>
                </a:solidFill>
                <a:latin typeface="Arial" panose="020B0604020202020204" pitchFamily="34" charset="0"/>
                <a:cs typeface="Arial" panose="020B0604020202020204" pitchFamily="34" charset="0"/>
              </a:rPr>
              <a:t>đã</a:t>
            </a:r>
            <a:r>
              <a:rPr lang="en-US" sz="2200" b="1" dirty="0">
                <a:solidFill>
                  <a:srgbClr val="0000CC"/>
                </a:solidFill>
                <a:latin typeface="Arial" panose="020B0604020202020204" pitchFamily="34" charset="0"/>
                <a:cs typeface="Arial" panose="020B0604020202020204" pitchFamily="34" charset="0"/>
              </a:rPr>
              <a:t> </a:t>
            </a:r>
            <a:r>
              <a:rPr lang="en-US" sz="2200" b="1" dirty="0" err="1">
                <a:solidFill>
                  <a:srgbClr val="0000CC"/>
                </a:solidFill>
                <a:latin typeface="Arial" panose="020B0604020202020204" pitchFamily="34" charset="0"/>
                <a:cs typeface="Arial" panose="020B0604020202020204" pitchFamily="34" charset="0"/>
              </a:rPr>
              <a:t>phân</a:t>
            </a:r>
            <a:r>
              <a:rPr lang="en-US" sz="2200" b="1" dirty="0">
                <a:solidFill>
                  <a:srgbClr val="0000CC"/>
                </a:solidFill>
                <a:latin typeface="Arial" panose="020B0604020202020204" pitchFamily="34" charset="0"/>
                <a:cs typeface="Arial" panose="020B0604020202020204" pitchFamily="34" charset="0"/>
              </a:rPr>
              <a:t> </a:t>
            </a:r>
            <a:r>
              <a:rPr lang="en-US" sz="2200" b="1" dirty="0" err="1">
                <a:solidFill>
                  <a:srgbClr val="0000CC"/>
                </a:solidFill>
                <a:latin typeface="Arial" panose="020B0604020202020204" pitchFamily="34" charset="0"/>
                <a:cs typeface="Arial" panose="020B0604020202020204" pitchFamily="34" charset="0"/>
              </a:rPr>
              <a:t>tích</a:t>
            </a:r>
            <a:endParaRPr lang="en-US" sz="2200" b="1" dirty="0">
              <a:solidFill>
                <a:srgbClr val="0000CC"/>
              </a:solidFill>
              <a:latin typeface="Arial" panose="020B0604020202020204" pitchFamily="34" charset="0"/>
              <a:cs typeface="Arial" panose="020B0604020202020204" pitchFamily="34" charset="0"/>
            </a:endParaRPr>
          </a:p>
        </p:txBody>
      </p:sp>
      <p:cxnSp>
        <p:nvCxnSpPr>
          <p:cNvPr id="16" name="Straight Arrow Connector 15"/>
          <p:cNvCxnSpPr>
            <a:stCxn id="8" idx="2"/>
            <a:endCxn id="4" idx="0"/>
          </p:cNvCxnSpPr>
          <p:nvPr/>
        </p:nvCxnSpPr>
        <p:spPr>
          <a:xfrm>
            <a:off x="6074736" y="1660191"/>
            <a:ext cx="350" cy="66175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 idx="2"/>
            <a:endCxn id="17" idx="0"/>
          </p:cNvCxnSpPr>
          <p:nvPr/>
        </p:nvCxnSpPr>
        <p:spPr>
          <a:xfrm flipH="1">
            <a:off x="6074736" y="4698207"/>
            <a:ext cx="1" cy="6480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4" idx="2"/>
            <a:endCxn id="2" idx="0"/>
          </p:cNvCxnSpPr>
          <p:nvPr/>
        </p:nvCxnSpPr>
        <p:spPr>
          <a:xfrm flipH="1">
            <a:off x="6074737" y="3330055"/>
            <a:ext cx="349" cy="67510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986504" y="5346279"/>
            <a:ext cx="4176464" cy="864096"/>
          </a:xfrm>
          <a:prstGeom prst="rect">
            <a:avLst/>
          </a:prstGeom>
          <a:solidFill>
            <a:srgbClr val="CC43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solidFill>
                  <a:schemeClr val="tx1"/>
                </a:solidFill>
                <a:latin typeface="Arial" panose="020B0604020202020204" pitchFamily="34" charset="0"/>
                <a:cs typeface="Arial" panose="020B0604020202020204" pitchFamily="34" charset="0"/>
              </a:rPr>
              <a:t>Phép</a:t>
            </a:r>
            <a:r>
              <a:rPr lang="en-US" sz="2600" b="1" dirty="0" smtClean="0">
                <a:solidFill>
                  <a:schemeClr val="tx1"/>
                </a:solidFill>
                <a:latin typeface="Arial" panose="020B0604020202020204" pitchFamily="34" charset="0"/>
                <a:cs typeface="Arial" panose="020B0604020202020204" pitchFamily="34" charset="0"/>
              </a:rPr>
              <a:t> </a:t>
            </a:r>
            <a:r>
              <a:rPr lang="en-US" sz="2600" b="1" dirty="0" err="1" smtClean="0">
                <a:solidFill>
                  <a:schemeClr val="tx1"/>
                </a:solidFill>
                <a:latin typeface="Arial" panose="020B0604020202020204" pitchFamily="34" charset="0"/>
                <a:cs typeface="Arial" panose="020B0604020202020204" pitchFamily="34" charset="0"/>
              </a:rPr>
              <a:t>tổng</a:t>
            </a:r>
            <a:r>
              <a:rPr lang="en-US" sz="2600" b="1" dirty="0" smtClean="0">
                <a:solidFill>
                  <a:schemeClr val="tx1"/>
                </a:solidFill>
                <a:latin typeface="Arial" panose="020B0604020202020204" pitchFamily="34" charset="0"/>
                <a:cs typeface="Arial" panose="020B0604020202020204" pitchFamily="34" charset="0"/>
              </a:rPr>
              <a:t> </a:t>
            </a:r>
            <a:r>
              <a:rPr lang="en-US" sz="2600" b="1" dirty="0" err="1" smtClean="0">
                <a:solidFill>
                  <a:schemeClr val="tx1"/>
                </a:solidFill>
                <a:latin typeface="Arial" panose="020B0604020202020204" pitchFamily="34" charset="0"/>
                <a:cs typeface="Arial" panose="020B0604020202020204" pitchFamily="34" charset="0"/>
              </a:rPr>
              <a:t>hợp</a:t>
            </a:r>
            <a:endParaRPr lang="en-US" sz="2600" b="1" dirty="0">
              <a:solidFill>
                <a:schemeClr val="tx1"/>
              </a:solidFill>
              <a:latin typeface="Arial" panose="020B0604020202020204" pitchFamily="34" charset="0"/>
              <a:cs typeface="Arial" panose="020B0604020202020204" pitchFamily="34" charset="0"/>
            </a:endParaRPr>
          </a:p>
        </p:txBody>
      </p:sp>
      <p:sp>
        <p:nvSpPr>
          <p:cNvPr id="25" name="AutoShape 2" descr="Hà Nội: - Lớp Tiếng Anh Quận &amp;Dstrok;ống &amp;Dstrok;a | Page 3 | Lamchame.com ..."/>
          <p:cNvSpPr>
            <a:spLocks noChangeAspect="1" noChangeArrowheads="1"/>
          </p:cNvSpPr>
          <p:nvPr/>
        </p:nvSpPr>
        <p:spPr bwMode="auto">
          <a:xfrm>
            <a:off x="155575" y="-31541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742215"/>
            <a:ext cx="24003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036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000"/>
                                        <p:tgtEl>
                                          <p:spTgt spid="8">
                                            <p:bg/>
                                          </p:spTgt>
                                        </p:tgtEl>
                                      </p:cBhvr>
                                    </p:animEffect>
                                    <p:anim calcmode="lin" valueType="num">
                                      <p:cBhvr>
                                        <p:cTn id="8" dur="1000" fill="hold"/>
                                        <p:tgtEl>
                                          <p:spTgt spid="8">
                                            <p:bg/>
                                          </p:spTgt>
                                        </p:tgtEl>
                                        <p:attrNameLst>
                                          <p:attrName>ppt_x</p:attrName>
                                        </p:attrNameLst>
                                      </p:cBhvr>
                                      <p:tavLst>
                                        <p:tav tm="0">
                                          <p:val>
                                            <p:strVal val="#ppt_x"/>
                                          </p:val>
                                        </p:tav>
                                        <p:tav tm="100000">
                                          <p:val>
                                            <p:strVal val="#ppt_x"/>
                                          </p:val>
                                        </p:tav>
                                      </p:tavLst>
                                    </p:anim>
                                    <p:anim calcmode="lin" valueType="num">
                                      <p:cBhvr>
                                        <p:cTn id="9" dur="1000" fill="hold"/>
                                        <p:tgtEl>
                                          <p:spTgt spid="8">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childTnLst>
                          </p:cTn>
                        </p:par>
                        <p:par>
                          <p:cTn id="29" fill="hold">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up)">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up)">
                                      <p:cBhvr>
                                        <p:cTn id="37" dur="500"/>
                                        <p:tgtEl>
                                          <p:spTgt spid="19"/>
                                        </p:tgtEl>
                                      </p:cBhvr>
                                    </p:animEffect>
                                  </p:childTnLst>
                                </p:cTn>
                              </p:par>
                            </p:childTnLst>
                          </p:cTn>
                        </p:par>
                        <p:par>
                          <p:cTn id="38" fill="hold">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up)">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4" grpId="0" animBg="1"/>
      <p:bldP spid="2"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03411" y="1140375"/>
            <a:ext cx="6059997" cy="492443"/>
          </a:xfrm>
          <a:prstGeom prst="rect">
            <a:avLst/>
          </a:prstGeom>
        </p:spPr>
        <p:txBody>
          <a:bodyPr wrap="square">
            <a:spAutoFit/>
          </a:bodyPr>
          <a:lstStyle/>
          <a:p>
            <a:r>
              <a:rPr lang="en-US" sz="2600" b="1" smtClean="0">
                <a:solidFill>
                  <a:srgbClr val="FFFF00"/>
                </a:solidFill>
              </a:rPr>
              <a:t> </a:t>
            </a:r>
            <a:endParaRPr lang="en-US" sz="2600" b="1">
              <a:solidFill>
                <a:srgbClr val="FFFF00"/>
              </a:solidFill>
            </a:endParaRPr>
          </a:p>
        </p:txBody>
      </p:sp>
      <p:sp>
        <p:nvSpPr>
          <p:cNvPr id="37" name="Content Placeholder 7"/>
          <p:cNvSpPr>
            <a:spLocks noGrp="1"/>
          </p:cNvSpPr>
          <p:nvPr>
            <p:ph sz="half" idx="2"/>
          </p:nvPr>
        </p:nvSpPr>
        <p:spPr>
          <a:xfrm>
            <a:off x="119336" y="877461"/>
            <a:ext cx="6934374" cy="5863908"/>
          </a:xfrm>
          <a:ln>
            <a:solidFill>
              <a:srgbClr val="CC2E1D"/>
            </a:solidFill>
          </a:ln>
        </p:spPr>
        <p:style>
          <a:lnRef idx="2">
            <a:schemeClr val="dk1"/>
          </a:lnRef>
          <a:fillRef idx="1">
            <a:schemeClr val="lt1"/>
          </a:fillRef>
          <a:effectRef idx="0">
            <a:schemeClr val="dk1"/>
          </a:effectRef>
          <a:fontRef idx="minor">
            <a:schemeClr val="dk1"/>
          </a:fontRef>
        </p:style>
        <p:txBody>
          <a:bodyPr>
            <a:normAutofit lnSpcReduction="10000"/>
          </a:bodyPr>
          <a:lstStyle/>
          <a:p>
            <a:pPr marL="0" indent="0" algn="just">
              <a:lnSpc>
                <a:spcPct val="100000"/>
              </a:lnSpc>
              <a:spcBef>
                <a:spcPts val="600"/>
              </a:spcBef>
              <a:buNone/>
            </a:pPr>
            <a:r>
              <a:rPr lang="en-US" sz="2400" b="1" i="1" dirty="0" smtClean="0">
                <a:solidFill>
                  <a:srgbClr val="0000CC"/>
                </a:solidFill>
                <a:latin typeface="Arial" panose="020B0604020202020204" pitchFamily="34" charset="0"/>
                <a:cs typeface="Arial" panose="020B0604020202020204" pitchFamily="34" charset="0"/>
              </a:rPr>
              <a:t>       </a:t>
            </a:r>
            <a:endParaRPr lang="en-US" sz="2400" b="1" i="1" dirty="0" smtClean="0">
              <a:solidFill>
                <a:srgbClr val="0000CC"/>
              </a:solidFill>
              <a:latin typeface="Arial" panose="020B0604020202020204" pitchFamily="34" charset="0"/>
              <a:cs typeface="Arial" panose="020B0604020202020204" pitchFamily="34" charset="0"/>
            </a:endParaRPr>
          </a:p>
          <a:p>
            <a:pPr marL="0" indent="0" algn="just">
              <a:lnSpc>
                <a:spcPct val="100000"/>
              </a:lnSpc>
              <a:spcBef>
                <a:spcPts val="600"/>
              </a:spcBef>
              <a:buNone/>
            </a:pPr>
            <a:r>
              <a:rPr lang="en-US" sz="2400" b="1" i="1" dirty="0">
                <a:solidFill>
                  <a:srgbClr val="0000CC"/>
                </a:solidFill>
                <a:latin typeface="Arial" panose="020B0604020202020204" pitchFamily="34" charset="0"/>
                <a:cs typeface="Arial" panose="020B0604020202020204" pitchFamily="34" charset="0"/>
              </a:rPr>
              <a:t> </a:t>
            </a:r>
            <a:r>
              <a:rPr lang="en-US" sz="2400" b="1" i="1" dirty="0" smtClean="0">
                <a:solidFill>
                  <a:srgbClr val="0000CC"/>
                </a:solidFill>
                <a:latin typeface="Arial" panose="020B0604020202020204" pitchFamily="34" charset="0"/>
                <a:cs typeface="Arial" panose="020B0604020202020204" pitchFamily="34" charset="0"/>
              </a:rPr>
              <a:t>     </a:t>
            </a:r>
            <a:r>
              <a:rPr lang="vi-VN" sz="2400" b="1" i="1" dirty="0" smtClean="0">
                <a:solidFill>
                  <a:srgbClr val="0000CC"/>
                </a:solidFill>
                <a:latin typeface="Arial" panose="020B0604020202020204" pitchFamily="34" charset="0"/>
                <a:cs typeface="Arial" panose="020B0604020202020204" pitchFamily="34" charset="0"/>
              </a:rPr>
              <a:t>Người </a:t>
            </a:r>
            <a:r>
              <a:rPr lang="vi-VN" sz="2400" b="1" i="1" dirty="0" smtClean="0">
                <a:solidFill>
                  <a:srgbClr val="0000CC"/>
                </a:solidFill>
                <a:latin typeface="Arial" panose="020B0604020202020204" pitchFamily="34" charset="0"/>
                <a:cs typeface="Arial" panose="020B0604020202020204" pitchFamily="34" charset="0"/>
              </a:rPr>
              <a:t>xưa đã dạy: “Y phục xứng kì đức”. Ăn mặc</a:t>
            </a:r>
            <a:r>
              <a:rPr lang="en-US" sz="2400" b="1" i="1" dirty="0" smtClean="0">
                <a:solidFill>
                  <a:srgbClr val="0000CC"/>
                </a:solidFill>
                <a:latin typeface="Arial" panose="020B0604020202020204" pitchFamily="34" charset="0"/>
                <a:cs typeface="Arial" panose="020B0604020202020204" pitchFamily="34" charset="0"/>
              </a:rPr>
              <a:t> </a:t>
            </a:r>
            <a:r>
              <a:rPr lang="en-US" sz="2400" b="1" i="1" dirty="0" err="1" smtClean="0">
                <a:solidFill>
                  <a:srgbClr val="0000CC"/>
                </a:solidFill>
                <a:latin typeface="Arial" panose="020B0604020202020204" pitchFamily="34" charset="0"/>
                <a:cs typeface="Arial" panose="020B0604020202020204" pitchFamily="34" charset="0"/>
              </a:rPr>
              <a:t>ra</a:t>
            </a:r>
            <a:r>
              <a:rPr lang="vi-VN" sz="2400" b="1" i="1" dirty="0" smtClean="0">
                <a:solidFill>
                  <a:srgbClr val="0000CC"/>
                </a:solidFill>
                <a:latin typeface="Arial" panose="020B0604020202020204" pitchFamily="34" charset="0"/>
                <a:cs typeface="Arial" panose="020B0604020202020204" pitchFamily="34" charset="0"/>
              </a:rPr>
              <a:t> sao cũng phải phù hợp với hoàn cảnh riêng của mình và hoàn cảnh chung nơi công cộng hay toàn xã hội. Dù mặc đẹp đến đâu, sang đến đâu mà không phù hợp thì cũng chỉ làm trò cười cho thiên hạ, làm mình tự xấu đi mà thôi. Xưa nay, cái đẹp bao giờ cũng đi với cái giản dị, nhất là phù hợp với môi trường. Người có văn hoá, biết ứng xử chính là người biết tự hoà mình vào cộng đồng như thế, không kể hình thức còn phải đi với nội dung, tức là con người phải có trình độ, có hiểu biết. Một nhà văn đã nói: “Nếu có một cô gái khen tôi chỉ vì bộ quần áo đẹp mà không khen tôi có bộ óc thông minh thì tôi chẳng có gì đáng hãnh diện”. Chí lí thay!</a:t>
            </a:r>
            <a:endParaRPr lang="vi-VN" sz="2400" b="1" i="1" dirty="0">
              <a:solidFill>
                <a:srgbClr val="0000CC"/>
              </a:solidFill>
              <a:latin typeface="Arial" panose="020B0604020202020204" pitchFamily="34" charset="0"/>
              <a:cs typeface="Arial" panose="020B0604020202020204" pitchFamily="34" charset="0"/>
            </a:endParaRPr>
          </a:p>
        </p:txBody>
      </p:sp>
      <p:cxnSp>
        <p:nvCxnSpPr>
          <p:cNvPr id="38" name="Straight Connector 37"/>
          <p:cNvCxnSpPr/>
          <p:nvPr/>
        </p:nvCxnSpPr>
        <p:spPr>
          <a:xfrm>
            <a:off x="695400" y="1632818"/>
            <a:ext cx="59766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7207789" y="2773670"/>
            <a:ext cx="4864875" cy="2088233"/>
          </a:xfrm>
          <a:prstGeom prst="roundRect">
            <a:avLst/>
          </a:prstGeom>
          <a:solidFill>
            <a:srgbClr val="CC43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dirty="0" smtClean="0">
                <a:latin typeface="Arial" panose="020B0604020202020204" pitchFamily="34" charset="0"/>
                <a:cs typeface="Arial" panose="020B0604020202020204" pitchFamily="34" charset="0"/>
              </a:rPr>
              <a:t>Ăn </a:t>
            </a:r>
            <a:r>
              <a:rPr lang="en-US" sz="2200" b="1" dirty="0" err="1" smtClean="0">
                <a:latin typeface="Arial" panose="020B0604020202020204" pitchFamily="34" charset="0"/>
                <a:cs typeface="Arial" panose="020B0604020202020204" pitchFamily="34" charset="0"/>
              </a:rPr>
              <a:t>mặc</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đẹp</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là</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phù</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hợp</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đạo</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đức</a:t>
            </a:r>
            <a:r>
              <a:rPr lang="en-US" sz="2200" b="1" dirty="0" smtClean="0">
                <a:latin typeface="Arial" panose="020B0604020202020204" pitchFamily="34" charset="0"/>
                <a:cs typeface="Arial" panose="020B0604020202020204" pitchFamily="34" charset="0"/>
              </a:rPr>
              <a:t>:</a:t>
            </a:r>
          </a:p>
          <a:p>
            <a:pPr algn="just"/>
            <a:r>
              <a:rPr lang="en-US" sz="2200" b="1" dirty="0" smtClean="0">
                <a:latin typeface="Arial" panose="020B0604020202020204" pitchFamily="34" charset="0"/>
                <a:cs typeface="Arial" panose="020B0604020202020204" pitchFamily="34" charset="0"/>
              </a:rPr>
              <a:t>+ Ăn </a:t>
            </a:r>
            <a:r>
              <a:rPr lang="en-US" sz="2200" b="1" dirty="0" err="1" smtClean="0">
                <a:latin typeface="Arial" panose="020B0604020202020204" pitchFamily="34" charset="0"/>
                <a:cs typeface="Arial" panose="020B0604020202020204" pitchFamily="34" charset="0"/>
              </a:rPr>
              <a:t>mặc</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giản</a:t>
            </a:r>
            <a:r>
              <a:rPr lang="en-US" sz="2200" b="1" dirty="0" smtClean="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dị</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phù</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hợp</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với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môi</a:t>
            </a:r>
            <a:r>
              <a:rPr lang="en-US" sz="2200" b="1" dirty="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trường</a:t>
            </a:r>
            <a:r>
              <a:rPr lang="en-US" sz="2200" b="1" dirty="0" smtClean="0">
                <a:latin typeface="Arial" panose="020B0604020202020204" pitchFamily="34" charset="0"/>
                <a:cs typeface="Arial" panose="020B0604020202020204" pitchFamily="34" charset="0"/>
              </a:rPr>
              <a:t>.</a:t>
            </a:r>
          </a:p>
          <a:p>
            <a:pPr algn="just"/>
            <a:r>
              <a:rPr lang="en-US" sz="2200" b="1" dirty="0" smtClean="0">
                <a:latin typeface="Arial" panose="020B0604020202020204" pitchFamily="34" charset="0"/>
                <a:cs typeface="Arial" panose="020B0604020202020204" pitchFamily="34" charset="0"/>
              </a:rPr>
              <a:t> + Ăn </a:t>
            </a:r>
            <a:r>
              <a:rPr lang="en-US" sz="2200" b="1" dirty="0" err="1" smtClean="0">
                <a:latin typeface="Arial" panose="020B0604020202020204" pitchFamily="34" charset="0"/>
                <a:cs typeface="Arial" panose="020B0604020202020204" pitchFamily="34" charset="0"/>
              </a:rPr>
              <a:t>mặc</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phù</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hợp</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để</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thể</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hiện</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trình</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độ</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hiểu</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biết</a:t>
            </a:r>
            <a:r>
              <a:rPr lang="en-US" sz="2200" b="1" dirty="0" smtClean="0">
                <a:latin typeface="Arial" panose="020B0604020202020204" pitchFamily="34" charset="0"/>
                <a:cs typeface="Arial" panose="020B0604020202020204" pitchFamily="34" charset="0"/>
              </a:rPr>
              <a:t>.</a:t>
            </a:r>
            <a:endParaRPr lang="en-US" sz="2200" b="1" dirty="0">
              <a:solidFill>
                <a:schemeClr val="tx1"/>
              </a:solidFill>
              <a:latin typeface="Arial" panose="020B0604020202020204" pitchFamily="34" charset="0"/>
              <a:cs typeface="Arial" panose="020B0604020202020204" pitchFamily="34" charset="0"/>
            </a:endParaRPr>
          </a:p>
        </p:txBody>
      </p:sp>
      <p:sp>
        <p:nvSpPr>
          <p:cNvPr id="40" name="Rectangle 39"/>
          <p:cNvSpPr/>
          <p:nvPr/>
        </p:nvSpPr>
        <p:spPr>
          <a:xfrm>
            <a:off x="7207789" y="1052736"/>
            <a:ext cx="4734111" cy="1569660"/>
          </a:xfrm>
          <a:prstGeom prst="rect">
            <a:avLst/>
          </a:prstGeom>
        </p:spPr>
        <p:txBody>
          <a:bodyPr wrap="square">
            <a:spAutoFit/>
          </a:bodyPr>
          <a:lstStyle/>
          <a:p>
            <a:pPr algn="just"/>
            <a:r>
              <a:rPr lang="en-US" sz="2400" b="1" dirty="0" err="1" smtClean="0">
                <a:solidFill>
                  <a:srgbClr val="FFFF00"/>
                </a:solidFill>
              </a:rPr>
              <a:t>Trong</a:t>
            </a:r>
            <a:r>
              <a:rPr lang="en-US" sz="2400" b="1" dirty="0" smtClean="0">
                <a:solidFill>
                  <a:srgbClr val="FFFF00"/>
                </a:solidFill>
              </a:rPr>
              <a:t> </a:t>
            </a:r>
            <a:r>
              <a:rPr lang="en-US" sz="2400" b="1" dirty="0" err="1" smtClean="0">
                <a:solidFill>
                  <a:srgbClr val="FFFF00"/>
                </a:solidFill>
              </a:rPr>
              <a:t>đoạn</a:t>
            </a:r>
            <a:r>
              <a:rPr lang="en-US" sz="2400" b="1" dirty="0" smtClean="0">
                <a:solidFill>
                  <a:srgbClr val="FFFF00"/>
                </a:solidFill>
              </a:rPr>
              <a:t> 3, </a:t>
            </a:r>
            <a:r>
              <a:rPr lang="en-US" sz="2400" b="1" dirty="0" err="1">
                <a:solidFill>
                  <a:srgbClr val="FFFF00"/>
                </a:solidFill>
              </a:rPr>
              <a:t>từ</a:t>
            </a:r>
            <a:r>
              <a:rPr lang="en-US" sz="2400" b="1" dirty="0">
                <a:solidFill>
                  <a:srgbClr val="FFFF00"/>
                </a:solidFill>
              </a:rPr>
              <a:t> </a:t>
            </a:r>
            <a:r>
              <a:rPr lang="en-US" sz="2400" b="1" dirty="0" err="1">
                <a:solidFill>
                  <a:srgbClr val="FFFF00"/>
                </a:solidFill>
              </a:rPr>
              <a:t>tổng</a:t>
            </a:r>
            <a:r>
              <a:rPr lang="en-US" sz="2400" b="1" dirty="0">
                <a:solidFill>
                  <a:srgbClr val="FFFF00"/>
                </a:solidFill>
              </a:rPr>
              <a:t> </a:t>
            </a:r>
            <a:r>
              <a:rPr lang="en-US" sz="2400" b="1" dirty="0" err="1">
                <a:solidFill>
                  <a:srgbClr val="FFFF00"/>
                </a:solidFill>
              </a:rPr>
              <a:t>hợp</a:t>
            </a:r>
            <a:r>
              <a:rPr lang="en-US" sz="2400" b="1" dirty="0">
                <a:solidFill>
                  <a:srgbClr val="FFFF00"/>
                </a:solidFill>
              </a:rPr>
              <a:t> </a:t>
            </a:r>
            <a:r>
              <a:rPr lang="en-US" sz="2400" b="1" dirty="0" err="1">
                <a:solidFill>
                  <a:srgbClr val="FFFF00"/>
                </a:solidFill>
              </a:rPr>
              <a:t>quy</a:t>
            </a:r>
            <a:r>
              <a:rPr lang="en-US" sz="2400" b="1" dirty="0">
                <a:solidFill>
                  <a:srgbClr val="FFFF00"/>
                </a:solidFill>
              </a:rPr>
              <a:t> </a:t>
            </a:r>
            <a:r>
              <a:rPr lang="en-US" sz="2400" b="1" dirty="0" err="1">
                <a:solidFill>
                  <a:srgbClr val="FFFF00"/>
                </a:solidFill>
              </a:rPr>
              <a:t>tắc</a:t>
            </a:r>
            <a:r>
              <a:rPr lang="en-US" sz="2400" b="1" dirty="0">
                <a:solidFill>
                  <a:srgbClr val="FFFF00"/>
                </a:solidFill>
              </a:rPr>
              <a:t> </a:t>
            </a:r>
            <a:r>
              <a:rPr lang="en-US" sz="2400" b="1" dirty="0" err="1" smtClean="0">
                <a:solidFill>
                  <a:srgbClr val="FFFF00"/>
                </a:solidFill>
              </a:rPr>
              <a:t>ăn</a:t>
            </a:r>
            <a:r>
              <a:rPr lang="en-US" sz="2400" b="1" dirty="0" smtClean="0">
                <a:solidFill>
                  <a:srgbClr val="FFFF00"/>
                </a:solidFill>
              </a:rPr>
              <a:t> </a:t>
            </a:r>
            <a:r>
              <a:rPr lang="en-US" sz="2400" b="1" dirty="0" err="1" smtClean="0">
                <a:solidFill>
                  <a:srgbClr val="FFFF00"/>
                </a:solidFill>
              </a:rPr>
              <a:t>mặc</a:t>
            </a:r>
            <a:r>
              <a:rPr lang="en-US" sz="2400" b="1" dirty="0" smtClean="0">
                <a:solidFill>
                  <a:srgbClr val="FFFF00"/>
                </a:solidFill>
              </a:rPr>
              <a:t> </a:t>
            </a:r>
            <a:r>
              <a:rPr lang="en-US" sz="2400" b="1" dirty="0" err="1" smtClean="0">
                <a:solidFill>
                  <a:srgbClr val="FFFF00"/>
                </a:solidFill>
              </a:rPr>
              <a:t>nói</a:t>
            </a:r>
            <a:r>
              <a:rPr lang="en-US" sz="2400" b="1" dirty="0" smtClean="0">
                <a:solidFill>
                  <a:srgbClr val="FFFF00"/>
                </a:solidFill>
              </a:rPr>
              <a:t> </a:t>
            </a:r>
            <a:r>
              <a:rPr lang="en-US" sz="2400" b="1" dirty="0" err="1" smtClean="0">
                <a:solidFill>
                  <a:srgbClr val="FFFF00"/>
                </a:solidFill>
              </a:rPr>
              <a:t>trên</a:t>
            </a:r>
            <a:r>
              <a:rPr lang="en-US" sz="2400" b="1" dirty="0" smtClean="0">
                <a:solidFill>
                  <a:srgbClr val="FFFF00"/>
                </a:solidFill>
              </a:rPr>
              <a:t> </a:t>
            </a:r>
            <a:r>
              <a:rPr lang="en-US" sz="2400" b="1" dirty="0" err="1">
                <a:solidFill>
                  <a:srgbClr val="FFFF00"/>
                </a:solidFill>
              </a:rPr>
              <a:t>tác</a:t>
            </a:r>
            <a:r>
              <a:rPr lang="en-US" sz="2400" b="1" dirty="0">
                <a:solidFill>
                  <a:srgbClr val="FFFF00"/>
                </a:solidFill>
              </a:rPr>
              <a:t> </a:t>
            </a:r>
            <a:r>
              <a:rPr lang="en-US" sz="2400" b="1" dirty="0" err="1">
                <a:solidFill>
                  <a:srgbClr val="FFFF00"/>
                </a:solidFill>
              </a:rPr>
              <a:t>giả</a:t>
            </a:r>
            <a:r>
              <a:rPr lang="en-US" sz="2400" b="1" dirty="0">
                <a:solidFill>
                  <a:srgbClr val="FFFF00"/>
                </a:solidFill>
              </a:rPr>
              <a:t> </a:t>
            </a:r>
            <a:r>
              <a:rPr lang="en-US" sz="2400" b="1" dirty="0" err="1" smtClean="0">
                <a:solidFill>
                  <a:srgbClr val="FFFF00"/>
                </a:solidFill>
              </a:rPr>
              <a:t>mở</a:t>
            </a:r>
            <a:r>
              <a:rPr lang="en-US" sz="2400" b="1" dirty="0" smtClean="0">
                <a:solidFill>
                  <a:srgbClr val="FFFF00"/>
                </a:solidFill>
              </a:rPr>
              <a:t> </a:t>
            </a:r>
            <a:r>
              <a:rPr lang="en-US" sz="2400" b="1" dirty="0" err="1" smtClean="0">
                <a:solidFill>
                  <a:srgbClr val="FFFF00"/>
                </a:solidFill>
              </a:rPr>
              <a:t>rộng</a:t>
            </a:r>
            <a:r>
              <a:rPr lang="en-US" sz="2400" b="1" dirty="0" smtClean="0">
                <a:solidFill>
                  <a:srgbClr val="FFFF00"/>
                </a:solidFill>
              </a:rPr>
              <a:t> </a:t>
            </a:r>
            <a:r>
              <a:rPr lang="en-US" sz="2400" b="1" dirty="0">
                <a:solidFill>
                  <a:srgbClr val="FFFF00"/>
                </a:solidFill>
              </a:rPr>
              <a:t>sang </a:t>
            </a:r>
            <a:r>
              <a:rPr lang="en-US" sz="2400" b="1" dirty="0" err="1">
                <a:solidFill>
                  <a:srgbClr val="FFFF00"/>
                </a:solidFill>
              </a:rPr>
              <a:t>vấn</a:t>
            </a:r>
            <a:r>
              <a:rPr lang="en-US" sz="2400" b="1" dirty="0">
                <a:solidFill>
                  <a:srgbClr val="FFFF00"/>
                </a:solidFill>
              </a:rPr>
              <a:t> </a:t>
            </a:r>
            <a:r>
              <a:rPr lang="en-US" sz="2400" b="1" dirty="0" err="1">
                <a:solidFill>
                  <a:srgbClr val="FFFF00"/>
                </a:solidFill>
              </a:rPr>
              <a:t>đề</a:t>
            </a:r>
            <a:r>
              <a:rPr lang="en-US" sz="2400" b="1" dirty="0">
                <a:solidFill>
                  <a:srgbClr val="FFFF00"/>
                </a:solidFill>
              </a:rPr>
              <a:t> </a:t>
            </a:r>
            <a:r>
              <a:rPr lang="en-US" sz="2400" b="1" dirty="0" err="1">
                <a:solidFill>
                  <a:srgbClr val="FFFF00"/>
                </a:solidFill>
              </a:rPr>
              <a:t>gì</a:t>
            </a:r>
            <a:r>
              <a:rPr lang="en-US" sz="2400" b="1" dirty="0" smtClean="0">
                <a:solidFill>
                  <a:srgbClr val="FFFF00"/>
                </a:solidFill>
              </a:rPr>
              <a:t>? </a:t>
            </a:r>
            <a:r>
              <a:rPr lang="en-US" sz="2400" b="1" dirty="0" err="1" smtClean="0">
                <a:solidFill>
                  <a:srgbClr val="FFFF00"/>
                </a:solidFill>
              </a:rPr>
              <a:t>Vấn</a:t>
            </a:r>
            <a:r>
              <a:rPr lang="en-US" sz="2400" b="1" dirty="0" smtClean="0">
                <a:solidFill>
                  <a:srgbClr val="FFFF00"/>
                </a:solidFill>
              </a:rPr>
              <a:t> </a:t>
            </a:r>
            <a:r>
              <a:rPr lang="en-US" sz="2400" b="1" dirty="0" err="1">
                <a:solidFill>
                  <a:srgbClr val="FFFF00"/>
                </a:solidFill>
              </a:rPr>
              <a:t>đề</a:t>
            </a:r>
            <a:r>
              <a:rPr lang="en-US" sz="2400" b="1" dirty="0">
                <a:solidFill>
                  <a:srgbClr val="FFFF00"/>
                </a:solidFill>
              </a:rPr>
              <a:t> </a:t>
            </a:r>
            <a:r>
              <a:rPr lang="en-US" sz="2400" b="1" dirty="0" err="1">
                <a:solidFill>
                  <a:srgbClr val="FFFF00"/>
                </a:solidFill>
              </a:rPr>
              <a:t>đó</a:t>
            </a:r>
            <a:r>
              <a:rPr lang="en-US" sz="2400" b="1" dirty="0">
                <a:solidFill>
                  <a:srgbClr val="FFFF00"/>
                </a:solidFill>
              </a:rPr>
              <a:t> </a:t>
            </a:r>
            <a:r>
              <a:rPr lang="en-US" sz="2400" b="1" dirty="0" err="1">
                <a:solidFill>
                  <a:srgbClr val="FFFF00"/>
                </a:solidFill>
              </a:rPr>
              <a:t>được</a:t>
            </a:r>
            <a:r>
              <a:rPr lang="en-US" sz="2400" b="1" dirty="0">
                <a:solidFill>
                  <a:srgbClr val="FFFF00"/>
                </a:solidFill>
              </a:rPr>
              <a:t> </a:t>
            </a:r>
            <a:r>
              <a:rPr lang="en-US" sz="2400" b="1" dirty="0" err="1">
                <a:solidFill>
                  <a:srgbClr val="FFFF00"/>
                </a:solidFill>
              </a:rPr>
              <a:t>thể</a:t>
            </a:r>
            <a:r>
              <a:rPr lang="en-US" sz="2400" b="1" dirty="0">
                <a:solidFill>
                  <a:srgbClr val="FFFF00"/>
                </a:solidFill>
              </a:rPr>
              <a:t> </a:t>
            </a:r>
            <a:r>
              <a:rPr lang="en-US" sz="2400" b="1" dirty="0" err="1">
                <a:solidFill>
                  <a:srgbClr val="FFFF00"/>
                </a:solidFill>
              </a:rPr>
              <a:t>hiện</a:t>
            </a:r>
            <a:r>
              <a:rPr lang="en-US" sz="2400" b="1" dirty="0">
                <a:solidFill>
                  <a:srgbClr val="FFFF00"/>
                </a:solidFill>
              </a:rPr>
              <a:t> </a:t>
            </a:r>
            <a:r>
              <a:rPr lang="en-US" sz="2400" b="1" dirty="0" err="1">
                <a:solidFill>
                  <a:srgbClr val="FFFF00"/>
                </a:solidFill>
              </a:rPr>
              <a:t>như</a:t>
            </a:r>
            <a:r>
              <a:rPr lang="en-US" sz="2400" b="1" dirty="0">
                <a:solidFill>
                  <a:srgbClr val="FFFF00"/>
                </a:solidFill>
              </a:rPr>
              <a:t> </a:t>
            </a:r>
            <a:r>
              <a:rPr lang="en-US" sz="2400" b="1" dirty="0" err="1">
                <a:solidFill>
                  <a:srgbClr val="FFFF00"/>
                </a:solidFill>
              </a:rPr>
              <a:t>thế</a:t>
            </a:r>
            <a:r>
              <a:rPr lang="en-US" sz="2400" b="1" dirty="0">
                <a:solidFill>
                  <a:srgbClr val="FFFF00"/>
                </a:solidFill>
              </a:rPr>
              <a:t> </a:t>
            </a:r>
            <a:r>
              <a:rPr lang="en-US" sz="2400" b="1" dirty="0" err="1">
                <a:solidFill>
                  <a:srgbClr val="FFFF00"/>
                </a:solidFill>
              </a:rPr>
              <a:t>nào</a:t>
            </a:r>
            <a:r>
              <a:rPr lang="en-US" sz="2400" b="1" dirty="0">
                <a:solidFill>
                  <a:srgbClr val="FFFF00"/>
                </a:solidFill>
              </a:rPr>
              <a:t>?</a:t>
            </a:r>
          </a:p>
        </p:txBody>
      </p:sp>
      <p:sp>
        <p:nvSpPr>
          <p:cNvPr id="41" name="Down Arrow 40"/>
          <p:cNvSpPr/>
          <p:nvPr/>
        </p:nvSpPr>
        <p:spPr>
          <a:xfrm>
            <a:off x="9171439" y="4927292"/>
            <a:ext cx="929382" cy="510673"/>
          </a:xfrm>
          <a:prstGeom prst="down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8017360" y="5534630"/>
            <a:ext cx="3237539" cy="771378"/>
          </a:xfrm>
          <a:prstGeom prst="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0000"/>
                </a:solidFill>
                <a:latin typeface="Arial" panose="020B0604020202020204" pitchFamily="34" charset="0"/>
                <a:cs typeface="Arial" panose="020B0604020202020204" pitchFamily="34" charset="0"/>
              </a:rPr>
              <a:t>Phép</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phân</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tích</a:t>
            </a:r>
            <a:endParaRPr lang="en-US" sz="2800" b="1" dirty="0">
              <a:solidFill>
                <a:srgbClr val="FF0000"/>
              </a:solidFill>
              <a:latin typeface="Arial" panose="020B0604020202020204" pitchFamily="34" charset="0"/>
              <a:cs typeface="Arial" panose="020B0604020202020204" pitchFamily="34" charset="0"/>
            </a:endParaRPr>
          </a:p>
        </p:txBody>
      </p:sp>
      <p:cxnSp>
        <p:nvCxnSpPr>
          <p:cNvPr id="53" name="Straight Connector 52"/>
          <p:cNvCxnSpPr/>
          <p:nvPr/>
        </p:nvCxnSpPr>
        <p:spPr>
          <a:xfrm>
            <a:off x="263352" y="2996952"/>
            <a:ext cx="660005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63352" y="3284984"/>
            <a:ext cx="660005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03684" y="3642466"/>
            <a:ext cx="668440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52542" y="3973309"/>
            <a:ext cx="663554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39688" y="4581128"/>
            <a:ext cx="6600056"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39688" y="4926468"/>
            <a:ext cx="6600056"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03684" y="5229200"/>
            <a:ext cx="6600056"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88032" y="5587094"/>
            <a:ext cx="6600056"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88032" y="5933001"/>
            <a:ext cx="6600056"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39688" y="6243600"/>
            <a:ext cx="6600056"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511824" y="2636912"/>
            <a:ext cx="237626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63352" y="4269946"/>
            <a:ext cx="148748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172843" y="4293096"/>
            <a:ext cx="4715245"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39688" y="6597352"/>
            <a:ext cx="393576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0" y="-18628"/>
            <a:ext cx="12192000" cy="896088"/>
          </a:xfrm>
          <a:prstGeom prst="rect">
            <a:avLst/>
          </a:prstGeom>
          <a:solidFill>
            <a:srgbClr val="AAEE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FF00"/>
                </a:solidFill>
                <a:latin typeface="Arial" panose="020B0604020202020204" pitchFamily="34" charset="0"/>
                <a:cs typeface="Arial" panose="020B0604020202020204" pitchFamily="34" charset="0"/>
              </a:rPr>
              <a:t> </a:t>
            </a:r>
            <a:r>
              <a:rPr lang="en-US" sz="2800" b="1" dirty="0" smtClean="0">
                <a:solidFill>
                  <a:srgbClr val="FFFF00"/>
                </a:solidFill>
                <a:latin typeface="Arial" panose="020B0604020202020204" pitchFamily="34" charset="0"/>
                <a:cs typeface="Arial" panose="020B0604020202020204" pitchFamily="34" charset="0"/>
              </a:rPr>
              <a:t>	</a:t>
            </a:r>
            <a:r>
              <a:rPr lang="en-US" sz="2800" b="1" dirty="0" smtClean="0">
                <a:solidFill>
                  <a:srgbClr val="FF0000"/>
                </a:solidFill>
                <a:latin typeface="Arial" panose="020B0604020202020204" pitchFamily="34" charset="0"/>
                <a:cs typeface="Arial" panose="020B0604020202020204" pitchFamily="34" charset="0"/>
              </a:rPr>
              <a:t>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Tìm</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hiểu</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ví</a:t>
            </a:r>
            <a:r>
              <a:rPr lang="en-US" sz="2800" b="1" dirty="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dụ</a:t>
            </a:r>
            <a:r>
              <a:rPr lang="en-US" sz="2800" b="1" dirty="0" smtClean="0">
                <a:solidFill>
                  <a:srgbClr val="FF0000"/>
                </a:solidFill>
                <a:latin typeface="Arial" panose="020B0604020202020204" pitchFamily="34" charset="0"/>
                <a:cs typeface="Arial" panose="020B0604020202020204" pitchFamily="34" charset="0"/>
              </a:rPr>
              <a:t> </a:t>
            </a:r>
            <a:r>
              <a:rPr lang="en-US" sz="2800" b="1" dirty="0">
                <a:solidFill>
                  <a:srgbClr val="FF0000"/>
                </a:solidFill>
                <a:latin typeface="Arial" panose="020B0604020202020204" pitchFamily="34" charset="0"/>
                <a:cs typeface="Arial" panose="020B0604020202020204" pitchFamily="34" charset="0"/>
              </a:rPr>
              <a:t>(SGK, </a:t>
            </a:r>
            <a:r>
              <a:rPr lang="en-US" sz="2800" b="1" dirty="0" err="1">
                <a:solidFill>
                  <a:srgbClr val="FF0000"/>
                </a:solidFill>
                <a:latin typeface="Arial" panose="020B0604020202020204" pitchFamily="34" charset="0"/>
                <a:cs typeface="Arial" panose="020B0604020202020204" pitchFamily="34" charset="0"/>
              </a:rPr>
              <a:t>trang</a:t>
            </a:r>
            <a:r>
              <a:rPr lang="en-US" sz="2800" b="1" dirty="0">
                <a:solidFill>
                  <a:srgbClr val="FF0000"/>
                </a:solidFill>
                <a:latin typeface="Arial" panose="020B0604020202020204" pitchFamily="34" charset="0"/>
                <a:cs typeface="Arial" panose="020B0604020202020204" pitchFamily="34" charset="0"/>
              </a:rPr>
              <a:t> 9-10)</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820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7">
                                            <p:bg/>
                                          </p:spTgt>
                                        </p:tgtEl>
                                        <p:attrNameLst>
                                          <p:attrName>style.visibility</p:attrName>
                                        </p:attrNameLst>
                                      </p:cBhvr>
                                      <p:to>
                                        <p:strVal val="visible"/>
                                      </p:to>
                                    </p:set>
                                    <p:animEffect transition="in" filter="fade">
                                      <p:cBhvr>
                                        <p:cTn id="7" dur="1000"/>
                                        <p:tgtEl>
                                          <p:spTgt spid="37">
                                            <p:bg/>
                                          </p:spTgt>
                                        </p:tgtEl>
                                      </p:cBhvr>
                                    </p:animEffect>
                                    <p:anim calcmode="lin" valueType="num">
                                      <p:cBhvr>
                                        <p:cTn id="8" dur="1000" fill="hold"/>
                                        <p:tgtEl>
                                          <p:spTgt spid="37">
                                            <p:bg/>
                                          </p:spTgt>
                                        </p:tgtEl>
                                        <p:attrNameLst>
                                          <p:attrName>ppt_x</p:attrName>
                                        </p:attrNameLst>
                                      </p:cBhvr>
                                      <p:tavLst>
                                        <p:tav tm="0">
                                          <p:val>
                                            <p:strVal val="#ppt_x"/>
                                          </p:val>
                                        </p:tav>
                                        <p:tav tm="100000">
                                          <p:val>
                                            <p:strVal val="#ppt_x"/>
                                          </p:val>
                                        </p:tav>
                                      </p:tavLst>
                                    </p:anim>
                                    <p:anim calcmode="lin" valueType="num">
                                      <p:cBhvr>
                                        <p:cTn id="9" dur="1000" fill="hold"/>
                                        <p:tgtEl>
                                          <p:spTgt spid="37">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7">
                                            <p:txEl>
                                              <p:pRg st="0" end="0"/>
                                            </p:txEl>
                                          </p:spTgt>
                                        </p:tgtEl>
                                        <p:attrNameLst>
                                          <p:attrName>style.visibility</p:attrName>
                                        </p:attrNameLst>
                                      </p:cBhvr>
                                      <p:to>
                                        <p:strVal val="visible"/>
                                      </p:to>
                                    </p:set>
                                    <p:animEffect transition="in" filter="fade">
                                      <p:cBhvr>
                                        <p:cTn id="12" dur="1000"/>
                                        <p:tgtEl>
                                          <p:spTgt spid="37">
                                            <p:txEl>
                                              <p:pRg st="0" end="0"/>
                                            </p:txEl>
                                          </p:spTgt>
                                        </p:tgtEl>
                                      </p:cBhvr>
                                    </p:animEffect>
                                    <p:anim calcmode="lin" valueType="num">
                                      <p:cBhvr>
                                        <p:cTn id="13"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7">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7">
                                            <p:txEl>
                                              <p:pRg st="1" end="1"/>
                                            </p:txEl>
                                          </p:spTgt>
                                        </p:tgtEl>
                                        <p:attrNameLst>
                                          <p:attrName>style.visibility</p:attrName>
                                        </p:attrNameLst>
                                      </p:cBhvr>
                                      <p:to>
                                        <p:strVal val="visible"/>
                                      </p:to>
                                    </p:set>
                                    <p:animEffect transition="in" filter="fade">
                                      <p:cBhvr>
                                        <p:cTn id="17" dur="1000"/>
                                        <p:tgtEl>
                                          <p:spTgt spid="37">
                                            <p:txEl>
                                              <p:pRg st="1" end="1"/>
                                            </p:txEl>
                                          </p:spTgt>
                                        </p:tgtEl>
                                      </p:cBhvr>
                                    </p:animEffect>
                                    <p:anim calcmode="lin" valueType="num">
                                      <p:cBhvr>
                                        <p:cTn id="18" dur="1000" fill="hold"/>
                                        <p:tgtEl>
                                          <p:spTgt spid="37">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7">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1000"/>
                                        <p:tgtEl>
                                          <p:spTgt spid="40"/>
                                        </p:tgtEl>
                                      </p:cBhvr>
                                    </p:animEffect>
                                    <p:anim calcmode="lin" valueType="num">
                                      <p:cBhvr>
                                        <p:cTn id="24" dur="1000" fill="hold"/>
                                        <p:tgtEl>
                                          <p:spTgt spid="40"/>
                                        </p:tgtEl>
                                        <p:attrNameLst>
                                          <p:attrName>ppt_x</p:attrName>
                                        </p:attrNameLst>
                                      </p:cBhvr>
                                      <p:tavLst>
                                        <p:tav tm="0">
                                          <p:val>
                                            <p:strVal val="#ppt_x"/>
                                          </p:val>
                                        </p:tav>
                                        <p:tav tm="100000">
                                          <p:val>
                                            <p:strVal val="#ppt_x"/>
                                          </p:val>
                                        </p:tav>
                                      </p:tavLst>
                                    </p:anim>
                                    <p:anim calcmode="lin" valueType="num">
                                      <p:cBhvr>
                                        <p:cTn id="25"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left)">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up)">
                                      <p:cBhvr>
                                        <p:cTn id="35" dur="500"/>
                                        <p:tgtEl>
                                          <p:spTgt spid="39"/>
                                        </p:tgtEl>
                                      </p:cBhvr>
                                    </p:animEffect>
                                  </p:childTnLst>
                                </p:cTn>
                              </p:par>
                              <p:par>
                                <p:cTn id="36" presetID="22" presetClass="entr" presetSubtype="1" fill="hold" nodeType="withEffect">
                                  <p:stCondLst>
                                    <p:cond delay="0"/>
                                  </p:stCondLst>
                                  <p:childTnLst>
                                    <p:set>
                                      <p:cBhvr>
                                        <p:cTn id="37" dur="1" fill="hold">
                                          <p:stCondLst>
                                            <p:cond delay="0"/>
                                          </p:stCondLst>
                                        </p:cTn>
                                        <p:tgtEl>
                                          <p:spTgt spid="39">
                                            <p:txEl>
                                              <p:pRg st="0" end="0"/>
                                            </p:txEl>
                                          </p:spTgt>
                                        </p:tgtEl>
                                        <p:attrNameLst>
                                          <p:attrName>style.visibility</p:attrName>
                                        </p:attrNameLst>
                                      </p:cBhvr>
                                      <p:to>
                                        <p:strVal val="visible"/>
                                      </p:to>
                                    </p:set>
                                    <p:animEffect transition="in" filter="wipe(up)">
                                      <p:cBhvr>
                                        <p:cTn id="38" dur="500"/>
                                        <p:tgtEl>
                                          <p:spTgt spid="3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wipe(left)">
                                      <p:cBhvr>
                                        <p:cTn id="43" dur="500"/>
                                        <p:tgtEl>
                                          <p:spTgt spid="63"/>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wipe(left)">
                                      <p:cBhvr>
                                        <p:cTn id="47" dur="500"/>
                                        <p:tgtEl>
                                          <p:spTgt spid="53"/>
                                        </p:tgtEl>
                                      </p:cBhvr>
                                    </p:animEffect>
                                  </p:childTnLst>
                                </p:cTn>
                              </p:par>
                            </p:childTnLst>
                          </p:cTn>
                        </p:par>
                        <p:par>
                          <p:cTn id="48" fill="hold">
                            <p:stCondLst>
                              <p:cond delay="1000"/>
                            </p:stCondLst>
                            <p:childTnLst>
                              <p:par>
                                <p:cTn id="49" presetID="22" presetClass="entr" presetSubtype="8" fill="hold" nodeType="after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wipe(left)">
                                      <p:cBhvr>
                                        <p:cTn id="51" dur="500"/>
                                        <p:tgtEl>
                                          <p:spTgt spid="54"/>
                                        </p:tgtEl>
                                      </p:cBhvr>
                                    </p:animEffect>
                                  </p:childTnLst>
                                </p:cTn>
                              </p:par>
                            </p:childTnLst>
                          </p:cTn>
                        </p:par>
                        <p:par>
                          <p:cTn id="52" fill="hold">
                            <p:stCondLst>
                              <p:cond delay="1500"/>
                            </p:stCondLst>
                            <p:childTnLst>
                              <p:par>
                                <p:cTn id="53" presetID="22" presetClass="entr" presetSubtype="8"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left)">
                                      <p:cBhvr>
                                        <p:cTn id="55" dur="500"/>
                                        <p:tgtEl>
                                          <p:spTgt spid="55"/>
                                        </p:tgtEl>
                                      </p:cBhvr>
                                    </p:animEffect>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wipe(left)">
                                      <p:cBhvr>
                                        <p:cTn id="59" dur="500"/>
                                        <p:tgtEl>
                                          <p:spTgt spid="56"/>
                                        </p:tgtEl>
                                      </p:cBhvr>
                                    </p:animEffect>
                                  </p:childTnLst>
                                </p:cTn>
                              </p:par>
                            </p:childTnLst>
                          </p:cTn>
                        </p:par>
                        <p:par>
                          <p:cTn id="60" fill="hold">
                            <p:stCondLst>
                              <p:cond delay="2500"/>
                            </p:stCondLst>
                            <p:childTnLst>
                              <p:par>
                                <p:cTn id="61" presetID="22" presetClass="entr" presetSubtype="8" fill="hold" nodeType="after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wipe(left)">
                                      <p:cBhvr>
                                        <p:cTn id="63" dur="500"/>
                                        <p:tgtEl>
                                          <p:spTgt spid="6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39">
                                            <p:txEl>
                                              <p:pRg st="1" end="1"/>
                                            </p:txEl>
                                          </p:spTgt>
                                        </p:tgtEl>
                                        <p:attrNameLst>
                                          <p:attrName>style.visibility</p:attrName>
                                        </p:attrNameLst>
                                      </p:cBhvr>
                                      <p:to>
                                        <p:strVal val="visible"/>
                                      </p:to>
                                    </p:set>
                                    <p:animEffect transition="in" filter="wipe(up)">
                                      <p:cBhvr>
                                        <p:cTn id="68" dur="500"/>
                                        <p:tgtEl>
                                          <p:spTgt spid="39">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67"/>
                                        </p:tgtEl>
                                        <p:attrNameLst>
                                          <p:attrName>style.visibility</p:attrName>
                                        </p:attrNameLst>
                                      </p:cBhvr>
                                      <p:to>
                                        <p:strVal val="visible"/>
                                      </p:to>
                                    </p:set>
                                    <p:animEffect transition="in" filter="wipe(left)">
                                      <p:cBhvr>
                                        <p:cTn id="73" dur="500"/>
                                        <p:tgtEl>
                                          <p:spTgt spid="67"/>
                                        </p:tgtEl>
                                      </p:cBhvr>
                                    </p:animEffect>
                                  </p:childTnLst>
                                </p:cTn>
                              </p:par>
                            </p:childTnLst>
                          </p:cTn>
                        </p:par>
                        <p:par>
                          <p:cTn id="74" fill="hold">
                            <p:stCondLst>
                              <p:cond delay="500"/>
                            </p:stCondLst>
                            <p:childTnLst>
                              <p:par>
                                <p:cTn id="75" presetID="22" presetClass="entr" presetSubtype="8" fill="hold" nodeType="afterEffect">
                                  <p:stCondLst>
                                    <p:cond delay="0"/>
                                  </p:stCondLst>
                                  <p:childTnLst>
                                    <p:set>
                                      <p:cBhvr>
                                        <p:cTn id="76" dur="1" fill="hold">
                                          <p:stCondLst>
                                            <p:cond delay="0"/>
                                          </p:stCondLst>
                                        </p:cTn>
                                        <p:tgtEl>
                                          <p:spTgt spid="57"/>
                                        </p:tgtEl>
                                        <p:attrNameLst>
                                          <p:attrName>style.visibility</p:attrName>
                                        </p:attrNameLst>
                                      </p:cBhvr>
                                      <p:to>
                                        <p:strVal val="visible"/>
                                      </p:to>
                                    </p:set>
                                    <p:animEffect transition="in" filter="wipe(left)">
                                      <p:cBhvr>
                                        <p:cTn id="77" dur="500"/>
                                        <p:tgtEl>
                                          <p:spTgt spid="57"/>
                                        </p:tgtEl>
                                      </p:cBhvr>
                                    </p:animEffect>
                                  </p:childTnLst>
                                </p:cTn>
                              </p:par>
                            </p:childTnLst>
                          </p:cTn>
                        </p:par>
                        <p:par>
                          <p:cTn id="78" fill="hold">
                            <p:stCondLst>
                              <p:cond delay="1000"/>
                            </p:stCondLst>
                            <p:childTnLst>
                              <p:par>
                                <p:cTn id="79" presetID="22" presetClass="entr" presetSubtype="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wipe(left)">
                                      <p:cBhvr>
                                        <p:cTn id="81" dur="500"/>
                                        <p:tgtEl>
                                          <p:spTgt spid="58"/>
                                        </p:tgtEl>
                                      </p:cBhvr>
                                    </p:animEffect>
                                  </p:childTnLst>
                                </p:cTn>
                              </p:par>
                            </p:childTnLst>
                          </p:cTn>
                        </p:par>
                        <p:par>
                          <p:cTn id="82" fill="hold">
                            <p:stCondLst>
                              <p:cond delay="1500"/>
                            </p:stCondLst>
                            <p:childTnLst>
                              <p:par>
                                <p:cTn id="83" presetID="22" presetClass="entr" presetSubtype="8" fill="hold"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wipe(left)">
                                      <p:cBhvr>
                                        <p:cTn id="85" dur="500"/>
                                        <p:tgtEl>
                                          <p:spTgt spid="59"/>
                                        </p:tgtEl>
                                      </p:cBhvr>
                                    </p:animEffect>
                                  </p:childTnLst>
                                </p:cTn>
                              </p:par>
                            </p:childTnLst>
                          </p:cTn>
                        </p:par>
                        <p:par>
                          <p:cTn id="86" fill="hold">
                            <p:stCondLst>
                              <p:cond delay="2000"/>
                            </p:stCondLst>
                            <p:childTnLst>
                              <p:par>
                                <p:cTn id="87" presetID="22" presetClass="entr" presetSubtype="8" fill="hold" nodeType="afterEffect">
                                  <p:stCondLst>
                                    <p:cond delay="0"/>
                                  </p:stCondLst>
                                  <p:childTnLst>
                                    <p:set>
                                      <p:cBhvr>
                                        <p:cTn id="88" dur="1" fill="hold">
                                          <p:stCondLst>
                                            <p:cond delay="0"/>
                                          </p:stCondLst>
                                        </p:cTn>
                                        <p:tgtEl>
                                          <p:spTgt spid="60"/>
                                        </p:tgtEl>
                                        <p:attrNameLst>
                                          <p:attrName>style.visibility</p:attrName>
                                        </p:attrNameLst>
                                      </p:cBhvr>
                                      <p:to>
                                        <p:strVal val="visible"/>
                                      </p:to>
                                    </p:set>
                                    <p:animEffect transition="in" filter="wipe(left)">
                                      <p:cBhvr>
                                        <p:cTn id="89" dur="500"/>
                                        <p:tgtEl>
                                          <p:spTgt spid="60"/>
                                        </p:tgtEl>
                                      </p:cBhvr>
                                    </p:animEffect>
                                  </p:childTnLst>
                                </p:cTn>
                              </p:par>
                            </p:childTnLst>
                          </p:cTn>
                        </p:par>
                        <p:par>
                          <p:cTn id="90" fill="hold">
                            <p:stCondLst>
                              <p:cond delay="2500"/>
                            </p:stCondLst>
                            <p:childTnLst>
                              <p:par>
                                <p:cTn id="91" presetID="22" presetClass="entr" presetSubtype="8" fill="hold" nodeType="afterEffect">
                                  <p:stCondLst>
                                    <p:cond delay="0"/>
                                  </p:stCondLst>
                                  <p:childTnLst>
                                    <p:set>
                                      <p:cBhvr>
                                        <p:cTn id="92" dur="1" fill="hold">
                                          <p:stCondLst>
                                            <p:cond delay="0"/>
                                          </p:stCondLst>
                                        </p:cTn>
                                        <p:tgtEl>
                                          <p:spTgt spid="61"/>
                                        </p:tgtEl>
                                        <p:attrNameLst>
                                          <p:attrName>style.visibility</p:attrName>
                                        </p:attrNameLst>
                                      </p:cBhvr>
                                      <p:to>
                                        <p:strVal val="visible"/>
                                      </p:to>
                                    </p:set>
                                    <p:animEffect transition="in" filter="wipe(left)">
                                      <p:cBhvr>
                                        <p:cTn id="93" dur="500"/>
                                        <p:tgtEl>
                                          <p:spTgt spid="61"/>
                                        </p:tgtEl>
                                      </p:cBhvr>
                                    </p:animEffect>
                                  </p:childTnLst>
                                </p:cTn>
                              </p:par>
                            </p:childTnLst>
                          </p:cTn>
                        </p:par>
                        <p:par>
                          <p:cTn id="94" fill="hold">
                            <p:stCondLst>
                              <p:cond delay="3000"/>
                            </p:stCondLst>
                            <p:childTnLst>
                              <p:par>
                                <p:cTn id="95" presetID="22" presetClass="entr" presetSubtype="8" fill="hold" nodeType="afterEffect">
                                  <p:stCondLst>
                                    <p:cond delay="0"/>
                                  </p:stCondLst>
                                  <p:childTnLst>
                                    <p:set>
                                      <p:cBhvr>
                                        <p:cTn id="96" dur="1" fill="hold">
                                          <p:stCondLst>
                                            <p:cond delay="0"/>
                                          </p:stCondLst>
                                        </p:cTn>
                                        <p:tgtEl>
                                          <p:spTgt spid="62"/>
                                        </p:tgtEl>
                                        <p:attrNameLst>
                                          <p:attrName>style.visibility</p:attrName>
                                        </p:attrNameLst>
                                      </p:cBhvr>
                                      <p:to>
                                        <p:strVal val="visible"/>
                                      </p:to>
                                    </p:set>
                                    <p:animEffect transition="in" filter="wipe(left)">
                                      <p:cBhvr>
                                        <p:cTn id="97" dur="500"/>
                                        <p:tgtEl>
                                          <p:spTgt spid="62"/>
                                        </p:tgtEl>
                                      </p:cBhvr>
                                    </p:animEffect>
                                  </p:childTnLst>
                                </p:cTn>
                              </p:par>
                            </p:childTnLst>
                          </p:cTn>
                        </p:par>
                        <p:par>
                          <p:cTn id="98" fill="hold">
                            <p:stCondLst>
                              <p:cond delay="3500"/>
                            </p:stCondLst>
                            <p:childTnLst>
                              <p:par>
                                <p:cTn id="99" presetID="22" presetClass="entr" presetSubtype="8" fill="hold" nodeType="after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wipe(left)">
                                      <p:cBhvr>
                                        <p:cTn id="101" dur="500"/>
                                        <p:tgtEl>
                                          <p:spTgt spid="69"/>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nodeType="clickEffect">
                                  <p:stCondLst>
                                    <p:cond delay="0"/>
                                  </p:stCondLst>
                                  <p:childTnLst>
                                    <p:set>
                                      <p:cBhvr>
                                        <p:cTn id="105" dur="1" fill="hold">
                                          <p:stCondLst>
                                            <p:cond delay="0"/>
                                          </p:stCondLst>
                                        </p:cTn>
                                        <p:tgtEl>
                                          <p:spTgt spid="39">
                                            <p:txEl>
                                              <p:pRg st="2" end="2"/>
                                            </p:txEl>
                                          </p:spTgt>
                                        </p:tgtEl>
                                        <p:attrNameLst>
                                          <p:attrName>style.visibility</p:attrName>
                                        </p:attrNameLst>
                                      </p:cBhvr>
                                      <p:to>
                                        <p:strVal val="visible"/>
                                      </p:to>
                                    </p:set>
                                    <p:animEffect transition="in" filter="wipe(up)">
                                      <p:cBhvr>
                                        <p:cTn id="106" dur="500"/>
                                        <p:tgtEl>
                                          <p:spTgt spid="39">
                                            <p:txEl>
                                              <p:pRg st="2" end="2"/>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1" fill="hold" grpId="0" nodeType="click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wipe(up)">
                                      <p:cBhvr>
                                        <p:cTn id="111" dur="500"/>
                                        <p:tgtEl>
                                          <p:spTgt spid="41"/>
                                        </p:tgtEl>
                                      </p:cBhvr>
                                    </p:animEffect>
                                  </p:childTnLst>
                                </p:cTn>
                              </p:par>
                            </p:childTnLst>
                          </p:cTn>
                        </p:par>
                        <p:par>
                          <p:cTn id="112" fill="hold">
                            <p:stCondLst>
                              <p:cond delay="500"/>
                            </p:stCondLst>
                            <p:childTnLst>
                              <p:par>
                                <p:cTn id="113" presetID="22" presetClass="entr" presetSubtype="1"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up)">
                                      <p:cBhvr>
                                        <p:cTn id="1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uiExpand="1" build="p" animBg="1"/>
      <p:bldP spid="39" grpId="0" animBg="1"/>
      <p:bldP spid="40" grpId="0"/>
      <p:bldP spid="41" grpId="0" animBg="1"/>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0889" y="3259772"/>
            <a:ext cx="1964712" cy="523220"/>
          </a:xfrm>
          <a:prstGeom prst="rect">
            <a:avLst/>
          </a:prstGeom>
        </p:spPr>
        <p:txBody>
          <a:bodyPr wrap="square">
            <a:spAutoFit/>
          </a:bodyPr>
          <a:lstStyle/>
          <a:p>
            <a:endParaRPr lang="en-US" sz="2800" b="1">
              <a:solidFill>
                <a:srgbClr val="FF0000"/>
              </a:solidFill>
            </a:endParaRPr>
          </a:p>
        </p:txBody>
      </p:sp>
      <p:sp>
        <p:nvSpPr>
          <p:cNvPr id="9" name="Rectangle 8"/>
          <p:cNvSpPr/>
          <p:nvPr/>
        </p:nvSpPr>
        <p:spPr>
          <a:xfrm>
            <a:off x="6132003" y="1052736"/>
            <a:ext cx="6059997" cy="492443"/>
          </a:xfrm>
          <a:prstGeom prst="rect">
            <a:avLst/>
          </a:prstGeom>
        </p:spPr>
        <p:txBody>
          <a:bodyPr wrap="square">
            <a:spAutoFit/>
          </a:bodyPr>
          <a:lstStyle/>
          <a:p>
            <a:r>
              <a:rPr lang="en-US" sz="2600" b="1" smtClean="0">
                <a:solidFill>
                  <a:srgbClr val="FFFF00"/>
                </a:solidFill>
              </a:rPr>
              <a:t> </a:t>
            </a:r>
            <a:endParaRPr lang="en-US" sz="2600" b="1">
              <a:solidFill>
                <a:srgbClr val="FFFF00"/>
              </a:solidFill>
            </a:endParaRPr>
          </a:p>
        </p:txBody>
      </p:sp>
      <p:sp>
        <p:nvSpPr>
          <p:cNvPr id="2" name="Rectangle 1"/>
          <p:cNvSpPr/>
          <p:nvPr/>
        </p:nvSpPr>
        <p:spPr>
          <a:xfrm>
            <a:off x="338635" y="1628800"/>
            <a:ext cx="4677245" cy="2308324"/>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US" sz="2400" b="1" dirty="0" smtClean="0">
                <a:solidFill>
                  <a:srgbClr val="0000CC"/>
                </a:solidFill>
                <a:latin typeface="Arial" panose="020B0604020202020204" pitchFamily="34" charset="0"/>
                <a:cs typeface="Arial" panose="020B0604020202020204" pitchFamily="34" charset="0"/>
              </a:rPr>
              <a:t>- Hai </a:t>
            </a:r>
            <a:r>
              <a:rPr lang="en-US" sz="2400" b="1" dirty="0" err="1" smtClean="0">
                <a:solidFill>
                  <a:srgbClr val="0000CC"/>
                </a:solidFill>
                <a:latin typeface="Arial" panose="020B0604020202020204" pitchFamily="34" charset="0"/>
                <a:cs typeface="Arial" panose="020B0604020202020204" pitchFamily="34" charset="0"/>
              </a:rPr>
              <a:t>luận</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điểm</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chính</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của</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văn</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bản</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là</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gì</a:t>
            </a:r>
            <a:r>
              <a:rPr lang="en-US" sz="2400" b="1" dirty="0" smtClean="0">
                <a:solidFill>
                  <a:srgbClr val="0000CC"/>
                </a:solidFill>
                <a:latin typeface="Arial" panose="020B0604020202020204" pitchFamily="34" charset="0"/>
                <a:cs typeface="Arial" panose="020B0604020202020204" pitchFamily="34" charset="0"/>
              </a:rPr>
              <a:t>?</a:t>
            </a:r>
          </a:p>
          <a:p>
            <a:pPr algn="just"/>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Bài</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viết</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đã</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dùng</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phép</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lập</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luận</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gì</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để</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chốt</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lại</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vấn</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đề</a:t>
            </a:r>
            <a:r>
              <a:rPr lang="en-US" sz="2400" b="1" dirty="0" smtClean="0">
                <a:solidFill>
                  <a:srgbClr val="0000CC"/>
                </a:solidFill>
                <a:latin typeface="Arial" panose="020B0604020202020204" pitchFamily="34" charset="0"/>
                <a:cs typeface="Arial" panose="020B0604020202020204" pitchFamily="34" charset="0"/>
              </a:rPr>
              <a:t>?</a:t>
            </a:r>
          </a:p>
          <a:p>
            <a:pPr algn="just"/>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Phép</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lập</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luận</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này</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thường</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đặt</a:t>
            </a:r>
            <a:r>
              <a:rPr lang="en-US" sz="2400" b="1" dirty="0" smtClean="0">
                <a:solidFill>
                  <a:srgbClr val="0000CC"/>
                </a:solidFill>
                <a:latin typeface="Arial" panose="020B0604020202020204" pitchFamily="34" charset="0"/>
                <a:cs typeface="Arial" panose="020B0604020202020204" pitchFamily="34" charset="0"/>
              </a:rPr>
              <a:t> ở </a:t>
            </a:r>
            <a:r>
              <a:rPr lang="en-US" sz="2400" b="1" dirty="0" err="1" smtClean="0">
                <a:solidFill>
                  <a:srgbClr val="0000CC"/>
                </a:solidFill>
                <a:latin typeface="Arial" panose="020B0604020202020204" pitchFamily="34" charset="0"/>
                <a:cs typeface="Arial" panose="020B0604020202020204" pitchFamily="34" charset="0"/>
              </a:rPr>
              <a:t>vị</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trí</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nào</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trong</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bài</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văn</a:t>
            </a:r>
            <a:r>
              <a:rPr lang="en-US" sz="2400" b="1" dirty="0" smtClean="0">
                <a:solidFill>
                  <a:srgbClr val="0000CC"/>
                </a:solidFill>
                <a:latin typeface="Arial" panose="020B0604020202020204" pitchFamily="34" charset="0"/>
                <a:cs typeface="Arial" panose="020B0604020202020204" pitchFamily="34" charset="0"/>
              </a:rPr>
              <a:t>? </a:t>
            </a:r>
            <a:endParaRPr lang="en-US" sz="2400" b="1" dirty="0">
              <a:solidFill>
                <a:srgbClr val="0000CC"/>
              </a:solidFill>
              <a:latin typeface="Arial" panose="020B0604020202020204" pitchFamily="34" charset="0"/>
              <a:cs typeface="Arial" panose="020B0604020202020204" pitchFamily="34" charset="0"/>
            </a:endParaRPr>
          </a:p>
        </p:txBody>
      </p:sp>
      <p:sp>
        <p:nvSpPr>
          <p:cNvPr id="10" name="Down Arrow 9"/>
          <p:cNvSpPr/>
          <p:nvPr/>
        </p:nvSpPr>
        <p:spPr>
          <a:xfrm>
            <a:off x="8634280" y="4091155"/>
            <a:ext cx="720079" cy="660331"/>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132003" y="1152128"/>
            <a:ext cx="5724635" cy="1196752"/>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err="1" smtClean="0">
                <a:solidFill>
                  <a:srgbClr val="0000CC"/>
                </a:solidFill>
                <a:latin typeface="Arial" panose="020B0604020202020204" pitchFamily="34" charset="0"/>
                <a:cs typeface="Arial" panose="020B0604020202020204" pitchFamily="34" charset="0"/>
              </a:rPr>
              <a:t>Luận</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điểm</a:t>
            </a:r>
            <a:r>
              <a:rPr lang="en-US" sz="2400" b="1" dirty="0" smtClean="0">
                <a:solidFill>
                  <a:srgbClr val="0000CC"/>
                </a:solidFill>
                <a:latin typeface="Arial" panose="020B0604020202020204" pitchFamily="34" charset="0"/>
                <a:cs typeface="Arial" panose="020B0604020202020204" pitchFamily="34" charset="0"/>
              </a:rPr>
              <a:t> 1: Ăn </a:t>
            </a:r>
            <a:r>
              <a:rPr lang="en-US" sz="2400" b="1" dirty="0" err="1" smtClean="0">
                <a:solidFill>
                  <a:srgbClr val="0000CC"/>
                </a:solidFill>
                <a:latin typeface="Arial" panose="020B0604020202020204" pitchFamily="34" charset="0"/>
                <a:cs typeface="Arial" panose="020B0604020202020204" pitchFamily="34" charset="0"/>
              </a:rPr>
              <a:t>mặc</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phải</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phù</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hợp</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với</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hoàn</a:t>
            </a:r>
            <a:r>
              <a:rPr lang="en-US" sz="2400" b="1" dirty="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cảnh</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riêng</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và</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hoàn</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cảnh</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chung</a:t>
            </a:r>
            <a:r>
              <a:rPr lang="en-US" sz="2400" b="1" dirty="0" smtClean="0">
                <a:solidFill>
                  <a:srgbClr val="0000CC"/>
                </a:solidFill>
                <a:latin typeface="Arial" panose="020B0604020202020204" pitchFamily="34" charset="0"/>
                <a:cs typeface="Arial" panose="020B0604020202020204" pitchFamily="34" charset="0"/>
              </a:rPr>
              <a:t>. </a:t>
            </a:r>
            <a:r>
              <a:rPr lang="en-US" sz="2400" b="1" dirty="0" smtClean="0">
                <a:solidFill>
                  <a:srgbClr val="0000CC"/>
                </a:solidFill>
                <a:latin typeface="Arial" panose="020B0604020202020204" pitchFamily="34" charset="0"/>
                <a:cs typeface="Arial" panose="020B0604020202020204" pitchFamily="34" charset="0"/>
              </a:rPr>
              <a:t>(</a:t>
            </a:r>
            <a:r>
              <a:rPr lang="en-US" sz="2400" b="1" dirty="0" err="1" smtClean="0">
                <a:solidFill>
                  <a:srgbClr val="0000CC"/>
                </a:solidFill>
                <a:latin typeface="Arial" panose="020B0604020202020204" pitchFamily="34" charset="0"/>
                <a:cs typeface="Arial" panose="020B0604020202020204" pitchFamily="34" charset="0"/>
              </a:rPr>
              <a:t>Đoạn</a:t>
            </a:r>
            <a:r>
              <a:rPr lang="en-US" sz="2400" b="1" dirty="0" smtClean="0">
                <a:solidFill>
                  <a:srgbClr val="0000CC"/>
                </a:solidFill>
                <a:latin typeface="Arial" panose="020B0604020202020204" pitchFamily="34" charset="0"/>
                <a:cs typeface="Arial" panose="020B0604020202020204" pitchFamily="34" charset="0"/>
              </a:rPr>
              <a:t> 1</a:t>
            </a:r>
            <a:r>
              <a:rPr lang="en-US" sz="2400" b="1" dirty="0" smtClean="0">
                <a:solidFill>
                  <a:srgbClr val="0000CC"/>
                </a:solidFill>
                <a:latin typeface="Arial" panose="020B0604020202020204" pitchFamily="34" charset="0"/>
                <a:cs typeface="Arial" panose="020B0604020202020204" pitchFamily="34" charset="0"/>
              </a:rPr>
              <a:t>, 2</a:t>
            </a:r>
            <a:r>
              <a:rPr lang="en-US" sz="2400" b="1" dirty="0" smtClean="0">
                <a:solidFill>
                  <a:srgbClr val="0000CC"/>
                </a:solidFill>
                <a:latin typeface="Arial" panose="020B0604020202020204" pitchFamily="34" charset="0"/>
                <a:cs typeface="Arial" panose="020B0604020202020204" pitchFamily="34" charset="0"/>
              </a:rPr>
              <a:t>)</a:t>
            </a:r>
            <a:endParaRPr lang="en-US" sz="2400" b="1" dirty="0">
              <a:solidFill>
                <a:srgbClr val="0000CC"/>
              </a:solidFill>
              <a:latin typeface="Arial" panose="020B0604020202020204" pitchFamily="34" charset="0"/>
              <a:cs typeface="Arial" panose="020B0604020202020204" pitchFamily="34" charset="0"/>
            </a:endParaRPr>
          </a:p>
        </p:txBody>
      </p:sp>
      <p:sp>
        <p:nvSpPr>
          <p:cNvPr id="18" name="Rounded Rectangle 17"/>
          <p:cNvSpPr/>
          <p:nvPr/>
        </p:nvSpPr>
        <p:spPr>
          <a:xfrm>
            <a:off x="6132003" y="2894404"/>
            <a:ext cx="5724635" cy="1196752"/>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err="1">
                <a:solidFill>
                  <a:srgbClr val="0000CC"/>
                </a:solidFill>
                <a:latin typeface="Arial" panose="020B0604020202020204" pitchFamily="34" charset="0"/>
                <a:cs typeface="Arial" panose="020B0604020202020204" pitchFamily="34" charset="0"/>
              </a:rPr>
              <a:t>L</a:t>
            </a:r>
            <a:r>
              <a:rPr lang="en-US" sz="2400" b="1" dirty="0" err="1" smtClean="0">
                <a:solidFill>
                  <a:srgbClr val="0000CC"/>
                </a:solidFill>
                <a:latin typeface="Arial" panose="020B0604020202020204" pitchFamily="34" charset="0"/>
                <a:cs typeface="Arial" panose="020B0604020202020204" pitchFamily="34" charset="0"/>
              </a:rPr>
              <a:t>uận</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điểm</a:t>
            </a:r>
            <a:r>
              <a:rPr lang="en-US" sz="2400" b="1" dirty="0" smtClean="0">
                <a:solidFill>
                  <a:srgbClr val="0000CC"/>
                </a:solidFill>
                <a:latin typeface="Arial" panose="020B0604020202020204" pitchFamily="34" charset="0"/>
                <a:cs typeface="Arial" panose="020B0604020202020204" pitchFamily="34" charset="0"/>
              </a:rPr>
              <a:t> 2: </a:t>
            </a:r>
            <a:r>
              <a:rPr lang="en-US" sz="2400" b="1" dirty="0">
                <a:solidFill>
                  <a:srgbClr val="0000CC"/>
                </a:solidFill>
                <a:latin typeface="Arial" panose="020B0604020202020204" pitchFamily="34" charset="0"/>
                <a:cs typeface="Arial" panose="020B0604020202020204" pitchFamily="34" charset="0"/>
              </a:rPr>
              <a:t>Ăn </a:t>
            </a:r>
            <a:r>
              <a:rPr lang="en-US" sz="2400" b="1" dirty="0" err="1">
                <a:solidFill>
                  <a:srgbClr val="0000CC"/>
                </a:solidFill>
                <a:latin typeface="Arial" panose="020B0604020202020204" pitchFamily="34" charset="0"/>
                <a:cs typeface="Arial" panose="020B0604020202020204" pitchFamily="34" charset="0"/>
              </a:rPr>
              <a:t>mặc</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đẹp</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là</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phù</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hợp</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đạo</a:t>
            </a:r>
            <a:r>
              <a:rPr lang="en-US" sz="2400" b="1" dirty="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đức</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Đoạn</a:t>
            </a:r>
            <a:r>
              <a:rPr lang="en-US" sz="2400" b="1" dirty="0" smtClean="0">
                <a:solidFill>
                  <a:srgbClr val="0000CC"/>
                </a:solidFill>
                <a:latin typeface="Arial" panose="020B0604020202020204" pitchFamily="34" charset="0"/>
                <a:cs typeface="Arial" panose="020B0604020202020204" pitchFamily="34" charset="0"/>
              </a:rPr>
              <a:t> 3)</a:t>
            </a:r>
            <a:endParaRPr lang="en-US" sz="2400" b="1" dirty="0">
              <a:solidFill>
                <a:srgbClr val="0000CC"/>
              </a:solidFill>
              <a:latin typeface="Arial" panose="020B0604020202020204" pitchFamily="34" charset="0"/>
              <a:cs typeface="Arial" panose="020B0604020202020204" pitchFamily="34" charset="0"/>
            </a:endParaRPr>
          </a:p>
        </p:txBody>
      </p:sp>
      <p:sp>
        <p:nvSpPr>
          <p:cNvPr id="19" name="Rounded Rectangle 18"/>
          <p:cNvSpPr/>
          <p:nvPr/>
        </p:nvSpPr>
        <p:spPr>
          <a:xfrm>
            <a:off x="6138551" y="4754935"/>
            <a:ext cx="5724636" cy="1582501"/>
          </a:xfrm>
          <a:prstGeom prst="roundRect">
            <a:avLst/>
          </a:prstGeom>
          <a:solidFill>
            <a:srgbClr val="CC2E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i="1">
                <a:latin typeface="Arial" panose="020B0604020202020204" pitchFamily="34" charset="0"/>
                <a:cs typeface="Arial" panose="020B0604020202020204" pitchFamily="34" charset="0"/>
              </a:rPr>
              <a:t>Thế mới biết, trang phục hợp văn hóa, hợp đạo đức, hợp môi trường mới là trang phục đẹp</a:t>
            </a:r>
            <a:r>
              <a:rPr lang="en-US" sz="2400" b="1" smtClean="0">
                <a:latin typeface="Arial" panose="020B0604020202020204" pitchFamily="34" charset="0"/>
                <a:cs typeface="Arial" panose="020B0604020202020204" pitchFamily="34" charset="0"/>
              </a:rPr>
              <a:t>. (Đoạn 4)</a:t>
            </a:r>
            <a:endParaRPr lang="en-US" sz="2400" b="1">
              <a:solidFill>
                <a:schemeClr val="tx1"/>
              </a:solidFill>
              <a:latin typeface="Arial" panose="020B0604020202020204" pitchFamily="34" charset="0"/>
              <a:cs typeface="Arial" panose="020B0604020202020204" pitchFamily="34" charset="0"/>
            </a:endParaRPr>
          </a:p>
        </p:txBody>
      </p:sp>
      <p:sp>
        <p:nvSpPr>
          <p:cNvPr id="21" name="Left Arrow 20"/>
          <p:cNvSpPr/>
          <p:nvPr/>
        </p:nvSpPr>
        <p:spPr>
          <a:xfrm>
            <a:off x="5015879" y="5099660"/>
            <a:ext cx="1116125" cy="893049"/>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8820849" y="2348880"/>
            <a:ext cx="360040" cy="55057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8634" y="4767776"/>
            <a:ext cx="4677245" cy="156966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US" sz="2400" b="1" dirty="0" err="1" smtClean="0">
                <a:solidFill>
                  <a:srgbClr val="0000CC"/>
                </a:solidFill>
                <a:latin typeface="Arial" panose="020B0604020202020204" pitchFamily="34" charset="0"/>
                <a:cs typeface="Arial" panose="020B0604020202020204" pitchFamily="34" charset="0"/>
              </a:rPr>
              <a:t>Phép</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lập</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luận</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tổng</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hợp</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thường</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đặt</a:t>
            </a:r>
            <a:r>
              <a:rPr lang="en-US" sz="2400" b="1" dirty="0" smtClean="0">
                <a:solidFill>
                  <a:srgbClr val="FF0000"/>
                </a:solidFill>
                <a:latin typeface="Arial" panose="020B0604020202020204" pitchFamily="34" charset="0"/>
                <a:cs typeface="Arial" panose="020B0604020202020204" pitchFamily="34" charset="0"/>
              </a:rPr>
              <a:t> ở </a:t>
            </a:r>
            <a:r>
              <a:rPr lang="en-US" sz="2400" b="1" dirty="0" err="1" smtClean="0">
                <a:solidFill>
                  <a:srgbClr val="FF0000"/>
                </a:solidFill>
                <a:latin typeface="Arial" panose="020B0604020202020204" pitchFamily="34" charset="0"/>
                <a:cs typeface="Arial" panose="020B0604020202020204" pitchFamily="34" charset="0"/>
              </a:rPr>
              <a:t>cuối</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đoạn</a:t>
            </a:r>
            <a:r>
              <a:rPr lang="en-US" sz="2400" b="1" dirty="0" smtClean="0">
                <a:solidFill>
                  <a:srgbClr val="FF0000"/>
                </a:solidFill>
                <a:latin typeface="Arial" panose="020B0604020202020204" pitchFamily="34" charset="0"/>
                <a:cs typeface="Arial" panose="020B0604020202020204" pitchFamily="34" charset="0"/>
              </a:rPr>
              <a:t> hay </a:t>
            </a:r>
            <a:r>
              <a:rPr lang="en-US" sz="2400" b="1" dirty="0" err="1" smtClean="0">
                <a:solidFill>
                  <a:srgbClr val="FF0000"/>
                </a:solidFill>
                <a:latin typeface="Arial" panose="020B0604020202020204" pitchFamily="34" charset="0"/>
                <a:cs typeface="Arial" panose="020B0604020202020204" pitchFamily="34" charset="0"/>
              </a:rPr>
              <a:t>cuối</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bài</a:t>
            </a:r>
            <a:r>
              <a:rPr lang="en-US" sz="2400" b="1" dirty="0" smtClean="0">
                <a:solidFill>
                  <a:srgbClr val="FF0000"/>
                </a:solidFill>
                <a:latin typeface="Arial" panose="020B0604020202020204" pitchFamily="34" charset="0"/>
                <a:cs typeface="Arial" panose="020B0604020202020204" pitchFamily="34" charset="0"/>
              </a:rPr>
              <a:t>, ở </a:t>
            </a:r>
            <a:r>
              <a:rPr lang="en-US" sz="2400" b="1" dirty="0" err="1" smtClean="0">
                <a:solidFill>
                  <a:srgbClr val="FF0000"/>
                </a:solidFill>
                <a:latin typeface="Arial" panose="020B0604020202020204" pitchFamily="34" charset="0"/>
                <a:cs typeface="Arial" panose="020B0604020202020204" pitchFamily="34" charset="0"/>
              </a:rPr>
              <a:t>kết</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luận</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của</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một</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phần</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hoặc</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toàn</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bộ</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văn</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bản</a:t>
            </a:r>
            <a:r>
              <a:rPr lang="en-US" sz="2400" b="1" dirty="0" smtClean="0">
                <a:solidFill>
                  <a:srgbClr val="FF0000"/>
                </a:solidFill>
                <a:latin typeface="Arial" panose="020B0604020202020204" pitchFamily="34" charset="0"/>
                <a:cs typeface="Arial" panose="020B0604020202020204" pitchFamily="34" charset="0"/>
              </a:rPr>
              <a:t>.</a:t>
            </a:r>
            <a:endParaRPr lang="en-US" sz="2400" b="1" dirty="0">
              <a:solidFill>
                <a:srgbClr val="FF0000"/>
              </a:solidFill>
              <a:latin typeface="Arial" panose="020B0604020202020204" pitchFamily="34" charset="0"/>
              <a:cs typeface="Arial" panose="020B0604020202020204" pitchFamily="34" charset="0"/>
            </a:endParaRPr>
          </a:p>
        </p:txBody>
      </p:sp>
      <p:sp>
        <p:nvSpPr>
          <p:cNvPr id="15" name="Rectangle 14"/>
          <p:cNvSpPr/>
          <p:nvPr/>
        </p:nvSpPr>
        <p:spPr>
          <a:xfrm>
            <a:off x="0" y="-18628"/>
            <a:ext cx="12192000" cy="896088"/>
          </a:xfrm>
          <a:prstGeom prst="rect">
            <a:avLst/>
          </a:prstGeom>
          <a:solidFill>
            <a:srgbClr val="AAEE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FF00"/>
                </a:solidFill>
                <a:latin typeface="Arial" panose="020B0604020202020204" pitchFamily="34" charset="0"/>
                <a:cs typeface="Arial" panose="020B0604020202020204" pitchFamily="34" charset="0"/>
              </a:rPr>
              <a:t> </a:t>
            </a:r>
            <a:r>
              <a:rPr lang="en-US" sz="2800" b="1" dirty="0" smtClean="0">
                <a:solidFill>
                  <a:srgbClr val="FFFF00"/>
                </a:solidFill>
                <a:latin typeface="Arial" panose="020B0604020202020204" pitchFamily="34" charset="0"/>
                <a:cs typeface="Arial" panose="020B0604020202020204" pitchFamily="34" charset="0"/>
              </a:rPr>
              <a:t>	</a:t>
            </a:r>
            <a:r>
              <a:rPr lang="en-US" sz="2800" b="1" dirty="0" smtClean="0">
                <a:solidFill>
                  <a:srgbClr val="FF0000"/>
                </a:solidFill>
                <a:latin typeface="Arial" panose="020B0604020202020204" pitchFamily="34" charset="0"/>
                <a:cs typeface="Arial" panose="020B0604020202020204" pitchFamily="34" charset="0"/>
              </a:rPr>
              <a:t>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Tìm</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hiểu</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ví</a:t>
            </a:r>
            <a:r>
              <a:rPr lang="en-US" sz="2800" b="1" dirty="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dụ</a:t>
            </a:r>
            <a:r>
              <a:rPr lang="en-US" sz="2800" b="1" dirty="0" smtClean="0">
                <a:solidFill>
                  <a:srgbClr val="FF0000"/>
                </a:solidFill>
                <a:latin typeface="Arial" panose="020B0604020202020204" pitchFamily="34" charset="0"/>
                <a:cs typeface="Arial" panose="020B0604020202020204" pitchFamily="34" charset="0"/>
              </a:rPr>
              <a:t> </a:t>
            </a:r>
            <a:r>
              <a:rPr lang="en-US" sz="2800" b="1" dirty="0">
                <a:solidFill>
                  <a:srgbClr val="FF0000"/>
                </a:solidFill>
                <a:latin typeface="Arial" panose="020B0604020202020204" pitchFamily="34" charset="0"/>
                <a:cs typeface="Arial" panose="020B0604020202020204" pitchFamily="34" charset="0"/>
              </a:rPr>
              <a:t>(SGK, </a:t>
            </a:r>
            <a:r>
              <a:rPr lang="en-US" sz="2800" b="1" dirty="0" err="1">
                <a:solidFill>
                  <a:srgbClr val="FF0000"/>
                </a:solidFill>
                <a:latin typeface="Arial" panose="020B0604020202020204" pitchFamily="34" charset="0"/>
                <a:cs typeface="Arial" panose="020B0604020202020204" pitchFamily="34" charset="0"/>
              </a:rPr>
              <a:t>trang</a:t>
            </a:r>
            <a:r>
              <a:rPr lang="en-US" sz="2800" b="1" dirty="0">
                <a:solidFill>
                  <a:srgbClr val="FF0000"/>
                </a:solidFill>
                <a:latin typeface="Arial" panose="020B0604020202020204" pitchFamily="34" charset="0"/>
                <a:cs typeface="Arial" panose="020B0604020202020204" pitchFamily="34" charset="0"/>
              </a:rPr>
              <a:t> 9-10)</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778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up)">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up)">
                                      <p:cBhvr>
                                        <p:cTn id="24" dur="500"/>
                                        <p:tgtEl>
                                          <p:spTgt spid="22"/>
                                        </p:tgtEl>
                                      </p:cBhvr>
                                    </p:animEffec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500"/>
                            </p:stCondLst>
                            <p:childTnLst>
                              <p:par>
                                <p:cTn id="39" presetID="22" presetClass="entr" presetSubtype="2"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right)">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7" grpId="0" animBg="1"/>
      <p:bldP spid="18" grpId="0" animBg="1"/>
      <p:bldP spid="19" grpId="0" animBg="1"/>
      <p:bldP spid="21" grpId="0" animBg="1"/>
      <p:bldP spid="2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887749" y="2769735"/>
            <a:ext cx="2808312" cy="128950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anose="020B0604020202020204" pitchFamily="34" charset="0"/>
                <a:cs typeface="Arial" panose="020B0604020202020204" pitchFamily="34" charset="0"/>
              </a:rPr>
              <a:t>Ăn </a:t>
            </a:r>
            <a:r>
              <a:rPr lang="en-US" sz="2000" b="1" dirty="0" err="1">
                <a:solidFill>
                  <a:schemeClr val="tx1"/>
                </a:solidFill>
                <a:latin typeface="Arial" panose="020B0604020202020204" pitchFamily="34" charset="0"/>
                <a:cs typeface="Arial" panose="020B0604020202020204" pitchFamily="34" charset="0"/>
              </a:rPr>
              <a:t>mặc</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phải</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phù</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hợp</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với</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hoàn</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cảnh</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riêng</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và</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hoàn</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cảnh</a:t>
            </a:r>
            <a:r>
              <a:rPr lang="en-US" sz="2000" b="1" dirty="0">
                <a:solidFill>
                  <a:schemeClr val="tx1"/>
                </a:solidFill>
                <a:latin typeface="Arial" panose="020B0604020202020204" pitchFamily="34" charset="0"/>
                <a:cs typeface="Arial" panose="020B0604020202020204" pitchFamily="34" charset="0"/>
              </a:rPr>
              <a:t> </a:t>
            </a:r>
            <a:r>
              <a:rPr lang="en-US" sz="2000" b="1" dirty="0" err="1" smtClean="0">
                <a:solidFill>
                  <a:schemeClr val="tx1"/>
                </a:solidFill>
                <a:latin typeface="Arial" panose="020B0604020202020204" pitchFamily="34" charset="0"/>
                <a:cs typeface="Arial" panose="020B0604020202020204" pitchFamily="34" charset="0"/>
              </a:rPr>
              <a:t>chung</a:t>
            </a:r>
            <a:r>
              <a:rPr lang="en-US" sz="2000" b="1" dirty="0" smtClean="0">
                <a:solidFill>
                  <a:schemeClr val="tx1"/>
                </a:solidFill>
                <a:latin typeface="Arial" panose="020B0604020202020204" pitchFamily="34" charset="0"/>
                <a:cs typeface="Arial" panose="020B0604020202020204" pitchFamily="34" charset="0"/>
              </a:rPr>
              <a:t>.  </a:t>
            </a:r>
            <a:endParaRPr lang="en-US" sz="2000" b="1" dirty="0">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a:off x="6835986" y="2769735"/>
            <a:ext cx="2367861" cy="128950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Arial" panose="020B0604020202020204" pitchFamily="34" charset="0"/>
                <a:cs typeface="Arial" panose="020B0604020202020204" pitchFamily="34" charset="0"/>
              </a:rPr>
              <a:t>Ăn </a:t>
            </a:r>
            <a:r>
              <a:rPr lang="en-US" sz="2000" b="1" dirty="0" err="1" smtClean="0">
                <a:latin typeface="Arial" panose="020B0604020202020204" pitchFamily="34" charset="0"/>
                <a:cs typeface="Arial" panose="020B0604020202020204" pitchFamily="34" charset="0"/>
              </a:rPr>
              <a:t>mặc</a:t>
            </a:r>
            <a:r>
              <a:rPr lang="en-US" sz="2000" b="1" dirty="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đẹp</a:t>
            </a:r>
            <a:r>
              <a:rPr lang="en-US" sz="2000" b="1" dirty="0" smtClean="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là</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phù</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hợp</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đạo</a:t>
            </a:r>
            <a:r>
              <a:rPr lang="en-US" sz="2000" b="1" dirty="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đức</a:t>
            </a:r>
            <a:r>
              <a:rPr lang="en-US" sz="2000" b="1" dirty="0" smtClean="0">
                <a:latin typeface="Arial" panose="020B0604020202020204" pitchFamily="34" charset="0"/>
                <a:cs typeface="Arial" panose="020B0604020202020204" pitchFamily="34" charset="0"/>
              </a:rPr>
              <a:t>.</a:t>
            </a:r>
            <a:endParaRPr lang="en-US" sz="2000" b="1" dirty="0">
              <a:solidFill>
                <a:schemeClr val="tx1"/>
              </a:solidFill>
              <a:latin typeface="Arial" panose="020B0604020202020204" pitchFamily="34" charset="0"/>
              <a:cs typeface="Arial" panose="020B0604020202020204" pitchFamily="34" charset="0"/>
            </a:endParaRPr>
          </a:p>
        </p:txBody>
      </p:sp>
      <p:sp>
        <p:nvSpPr>
          <p:cNvPr id="10" name="Rectangle 9"/>
          <p:cNvSpPr/>
          <p:nvPr/>
        </p:nvSpPr>
        <p:spPr>
          <a:xfrm>
            <a:off x="3750002" y="5020524"/>
            <a:ext cx="5095647" cy="1512168"/>
          </a:xfrm>
          <a:prstGeom prst="rect">
            <a:avLst/>
          </a:prstGeom>
          <a:solidFill>
            <a:srgbClr val="CC2E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smtClean="0">
                <a:solidFill>
                  <a:schemeClr val="tx1"/>
                </a:solidFill>
                <a:latin typeface="Arial" panose="020B0604020202020204" pitchFamily="34" charset="0"/>
                <a:cs typeface="Arial" panose="020B0604020202020204" pitchFamily="34" charset="0"/>
              </a:rPr>
              <a:t>Trang</a:t>
            </a:r>
            <a:r>
              <a:rPr lang="en-US" sz="2400" b="1" i="1" dirty="0" smtClean="0">
                <a:solidFill>
                  <a:schemeClr val="tx1"/>
                </a:solidFill>
                <a:latin typeface="Arial" panose="020B0604020202020204" pitchFamily="34" charset="0"/>
                <a:cs typeface="Arial" panose="020B0604020202020204" pitchFamily="34" charset="0"/>
              </a:rPr>
              <a:t> </a:t>
            </a:r>
            <a:r>
              <a:rPr lang="en-US" sz="2400" b="1" i="1" dirty="0" err="1">
                <a:solidFill>
                  <a:schemeClr val="tx1"/>
                </a:solidFill>
                <a:latin typeface="Arial" panose="020B0604020202020204" pitchFamily="34" charset="0"/>
                <a:cs typeface="Arial" panose="020B0604020202020204" pitchFamily="34" charset="0"/>
              </a:rPr>
              <a:t>phục</a:t>
            </a:r>
            <a:r>
              <a:rPr lang="en-US" sz="2400" b="1" i="1" dirty="0">
                <a:solidFill>
                  <a:schemeClr val="tx1"/>
                </a:solidFill>
                <a:latin typeface="Arial" panose="020B0604020202020204" pitchFamily="34" charset="0"/>
                <a:cs typeface="Arial" panose="020B0604020202020204" pitchFamily="34" charset="0"/>
              </a:rPr>
              <a:t> </a:t>
            </a:r>
            <a:r>
              <a:rPr lang="en-US" sz="2400" b="1" i="1" dirty="0" err="1">
                <a:solidFill>
                  <a:schemeClr val="tx1"/>
                </a:solidFill>
                <a:latin typeface="Arial" panose="020B0604020202020204" pitchFamily="34" charset="0"/>
                <a:cs typeface="Arial" panose="020B0604020202020204" pitchFamily="34" charset="0"/>
              </a:rPr>
              <a:t>hợp</a:t>
            </a:r>
            <a:r>
              <a:rPr lang="en-US" sz="2400" b="1" i="1" dirty="0">
                <a:solidFill>
                  <a:schemeClr val="tx1"/>
                </a:solidFill>
                <a:latin typeface="Arial" panose="020B0604020202020204" pitchFamily="34" charset="0"/>
                <a:cs typeface="Arial" panose="020B0604020202020204" pitchFamily="34" charset="0"/>
              </a:rPr>
              <a:t> </a:t>
            </a:r>
            <a:r>
              <a:rPr lang="en-US" sz="2400" b="1" i="1" dirty="0" err="1">
                <a:solidFill>
                  <a:schemeClr val="tx1"/>
                </a:solidFill>
                <a:latin typeface="Arial" panose="020B0604020202020204" pitchFamily="34" charset="0"/>
                <a:cs typeface="Arial" panose="020B0604020202020204" pitchFamily="34" charset="0"/>
              </a:rPr>
              <a:t>văn</a:t>
            </a:r>
            <a:r>
              <a:rPr lang="en-US" sz="2400" b="1" i="1" dirty="0">
                <a:solidFill>
                  <a:schemeClr val="tx1"/>
                </a:solidFill>
                <a:latin typeface="Arial" panose="020B0604020202020204" pitchFamily="34" charset="0"/>
                <a:cs typeface="Arial" panose="020B0604020202020204" pitchFamily="34" charset="0"/>
              </a:rPr>
              <a:t> </a:t>
            </a:r>
            <a:r>
              <a:rPr lang="en-US" sz="2400" b="1" i="1" dirty="0" err="1">
                <a:solidFill>
                  <a:schemeClr val="tx1"/>
                </a:solidFill>
                <a:latin typeface="Arial" panose="020B0604020202020204" pitchFamily="34" charset="0"/>
                <a:cs typeface="Arial" panose="020B0604020202020204" pitchFamily="34" charset="0"/>
              </a:rPr>
              <a:t>hóa</a:t>
            </a:r>
            <a:r>
              <a:rPr lang="en-US" sz="2400" b="1" i="1" dirty="0">
                <a:solidFill>
                  <a:schemeClr val="tx1"/>
                </a:solidFill>
                <a:latin typeface="Arial" panose="020B0604020202020204" pitchFamily="34" charset="0"/>
                <a:cs typeface="Arial" panose="020B0604020202020204" pitchFamily="34" charset="0"/>
              </a:rPr>
              <a:t>, </a:t>
            </a:r>
            <a:r>
              <a:rPr lang="en-US" sz="2400" b="1" i="1" dirty="0" err="1">
                <a:solidFill>
                  <a:schemeClr val="tx1"/>
                </a:solidFill>
                <a:latin typeface="Arial" panose="020B0604020202020204" pitchFamily="34" charset="0"/>
                <a:cs typeface="Arial" panose="020B0604020202020204" pitchFamily="34" charset="0"/>
              </a:rPr>
              <a:t>hợp</a:t>
            </a:r>
            <a:r>
              <a:rPr lang="en-US" sz="2400" b="1" i="1" dirty="0">
                <a:solidFill>
                  <a:schemeClr val="tx1"/>
                </a:solidFill>
                <a:latin typeface="Arial" panose="020B0604020202020204" pitchFamily="34" charset="0"/>
                <a:cs typeface="Arial" panose="020B0604020202020204" pitchFamily="34" charset="0"/>
              </a:rPr>
              <a:t> </a:t>
            </a:r>
            <a:r>
              <a:rPr lang="en-US" sz="2400" b="1" i="1" dirty="0" err="1">
                <a:solidFill>
                  <a:schemeClr val="tx1"/>
                </a:solidFill>
                <a:latin typeface="Arial" panose="020B0604020202020204" pitchFamily="34" charset="0"/>
                <a:cs typeface="Arial" panose="020B0604020202020204" pitchFamily="34" charset="0"/>
              </a:rPr>
              <a:t>đạo</a:t>
            </a:r>
            <a:r>
              <a:rPr lang="en-US" sz="2400" b="1" i="1" dirty="0">
                <a:solidFill>
                  <a:schemeClr val="tx1"/>
                </a:solidFill>
                <a:latin typeface="Arial" panose="020B0604020202020204" pitchFamily="34" charset="0"/>
                <a:cs typeface="Arial" panose="020B0604020202020204" pitchFamily="34" charset="0"/>
              </a:rPr>
              <a:t> </a:t>
            </a:r>
            <a:r>
              <a:rPr lang="en-US" sz="2400" b="1" i="1" dirty="0" err="1">
                <a:solidFill>
                  <a:schemeClr val="tx1"/>
                </a:solidFill>
                <a:latin typeface="Arial" panose="020B0604020202020204" pitchFamily="34" charset="0"/>
                <a:cs typeface="Arial" panose="020B0604020202020204" pitchFamily="34" charset="0"/>
              </a:rPr>
              <a:t>đức</a:t>
            </a:r>
            <a:r>
              <a:rPr lang="en-US" sz="2400" b="1" i="1" dirty="0">
                <a:solidFill>
                  <a:schemeClr val="tx1"/>
                </a:solidFill>
                <a:latin typeface="Arial" panose="020B0604020202020204" pitchFamily="34" charset="0"/>
                <a:cs typeface="Arial" panose="020B0604020202020204" pitchFamily="34" charset="0"/>
              </a:rPr>
              <a:t>, </a:t>
            </a:r>
            <a:r>
              <a:rPr lang="en-US" sz="2400" b="1" i="1" dirty="0" err="1">
                <a:solidFill>
                  <a:schemeClr val="tx1"/>
                </a:solidFill>
                <a:latin typeface="Arial" panose="020B0604020202020204" pitchFamily="34" charset="0"/>
                <a:cs typeface="Arial" panose="020B0604020202020204" pitchFamily="34" charset="0"/>
              </a:rPr>
              <a:t>hợp</a:t>
            </a:r>
            <a:r>
              <a:rPr lang="en-US" sz="2400" b="1" i="1" dirty="0">
                <a:solidFill>
                  <a:schemeClr val="tx1"/>
                </a:solidFill>
                <a:latin typeface="Arial" panose="020B0604020202020204" pitchFamily="34" charset="0"/>
                <a:cs typeface="Arial" panose="020B0604020202020204" pitchFamily="34" charset="0"/>
              </a:rPr>
              <a:t> </a:t>
            </a:r>
            <a:r>
              <a:rPr lang="en-US" sz="2400" b="1" i="1" dirty="0" err="1">
                <a:solidFill>
                  <a:schemeClr val="tx1"/>
                </a:solidFill>
                <a:latin typeface="Arial" panose="020B0604020202020204" pitchFamily="34" charset="0"/>
                <a:cs typeface="Arial" panose="020B0604020202020204" pitchFamily="34" charset="0"/>
              </a:rPr>
              <a:t>môi</a:t>
            </a:r>
            <a:r>
              <a:rPr lang="en-US" sz="2400" b="1" i="1" dirty="0">
                <a:solidFill>
                  <a:schemeClr val="tx1"/>
                </a:solidFill>
                <a:latin typeface="Arial" panose="020B0604020202020204" pitchFamily="34" charset="0"/>
                <a:cs typeface="Arial" panose="020B0604020202020204" pitchFamily="34" charset="0"/>
              </a:rPr>
              <a:t> </a:t>
            </a:r>
            <a:r>
              <a:rPr lang="en-US" sz="2400" b="1" i="1" dirty="0" err="1">
                <a:solidFill>
                  <a:schemeClr val="tx1"/>
                </a:solidFill>
                <a:latin typeface="Arial" panose="020B0604020202020204" pitchFamily="34" charset="0"/>
                <a:cs typeface="Arial" panose="020B0604020202020204" pitchFamily="34" charset="0"/>
              </a:rPr>
              <a:t>trường</a:t>
            </a:r>
            <a:r>
              <a:rPr lang="en-US" sz="2400" b="1" i="1" dirty="0">
                <a:solidFill>
                  <a:schemeClr val="tx1"/>
                </a:solidFill>
                <a:latin typeface="Arial" panose="020B0604020202020204" pitchFamily="34" charset="0"/>
                <a:cs typeface="Arial" panose="020B0604020202020204" pitchFamily="34" charset="0"/>
              </a:rPr>
              <a:t> </a:t>
            </a:r>
            <a:r>
              <a:rPr lang="en-US" sz="2400" b="1" i="1" dirty="0" err="1">
                <a:solidFill>
                  <a:schemeClr val="tx1"/>
                </a:solidFill>
                <a:latin typeface="Arial" panose="020B0604020202020204" pitchFamily="34" charset="0"/>
                <a:cs typeface="Arial" panose="020B0604020202020204" pitchFamily="34" charset="0"/>
              </a:rPr>
              <a:t>mới</a:t>
            </a:r>
            <a:r>
              <a:rPr lang="en-US" sz="2400" b="1" i="1" dirty="0">
                <a:solidFill>
                  <a:schemeClr val="tx1"/>
                </a:solidFill>
                <a:latin typeface="Arial" panose="020B0604020202020204" pitchFamily="34" charset="0"/>
                <a:cs typeface="Arial" panose="020B0604020202020204" pitchFamily="34" charset="0"/>
              </a:rPr>
              <a:t> </a:t>
            </a:r>
            <a:r>
              <a:rPr lang="en-US" sz="2400" b="1" i="1" dirty="0" err="1">
                <a:solidFill>
                  <a:schemeClr val="tx1"/>
                </a:solidFill>
                <a:latin typeface="Arial" panose="020B0604020202020204" pitchFamily="34" charset="0"/>
                <a:cs typeface="Arial" panose="020B0604020202020204" pitchFamily="34" charset="0"/>
              </a:rPr>
              <a:t>là</a:t>
            </a:r>
            <a:r>
              <a:rPr lang="en-US" sz="2400" b="1" i="1" dirty="0">
                <a:solidFill>
                  <a:schemeClr val="tx1"/>
                </a:solidFill>
                <a:latin typeface="Arial" panose="020B0604020202020204" pitchFamily="34" charset="0"/>
                <a:cs typeface="Arial" panose="020B0604020202020204" pitchFamily="34" charset="0"/>
              </a:rPr>
              <a:t> </a:t>
            </a:r>
            <a:r>
              <a:rPr lang="en-US" sz="2400" b="1" i="1" dirty="0" err="1">
                <a:solidFill>
                  <a:schemeClr val="tx1"/>
                </a:solidFill>
                <a:latin typeface="Arial" panose="020B0604020202020204" pitchFamily="34" charset="0"/>
                <a:cs typeface="Arial" panose="020B0604020202020204" pitchFamily="34" charset="0"/>
              </a:rPr>
              <a:t>trang</a:t>
            </a:r>
            <a:r>
              <a:rPr lang="en-US" sz="2400" b="1" i="1" dirty="0">
                <a:solidFill>
                  <a:schemeClr val="tx1"/>
                </a:solidFill>
                <a:latin typeface="Arial" panose="020B0604020202020204" pitchFamily="34" charset="0"/>
                <a:cs typeface="Arial" panose="020B0604020202020204" pitchFamily="34" charset="0"/>
              </a:rPr>
              <a:t> </a:t>
            </a:r>
            <a:r>
              <a:rPr lang="en-US" sz="2400" b="1" i="1" dirty="0" err="1">
                <a:solidFill>
                  <a:schemeClr val="tx1"/>
                </a:solidFill>
                <a:latin typeface="Arial" panose="020B0604020202020204" pitchFamily="34" charset="0"/>
                <a:cs typeface="Arial" panose="020B0604020202020204" pitchFamily="34" charset="0"/>
              </a:rPr>
              <a:t>phục</a:t>
            </a:r>
            <a:r>
              <a:rPr lang="en-US" sz="2400" b="1" i="1" dirty="0">
                <a:solidFill>
                  <a:schemeClr val="tx1"/>
                </a:solidFill>
                <a:latin typeface="Arial" panose="020B0604020202020204" pitchFamily="34" charset="0"/>
                <a:cs typeface="Arial" panose="020B0604020202020204" pitchFamily="34" charset="0"/>
              </a:rPr>
              <a:t> </a:t>
            </a:r>
            <a:r>
              <a:rPr lang="en-US" sz="2400" b="1" i="1" dirty="0" err="1">
                <a:solidFill>
                  <a:schemeClr val="tx1"/>
                </a:solidFill>
                <a:latin typeface="Arial" panose="020B0604020202020204" pitchFamily="34" charset="0"/>
                <a:cs typeface="Arial" panose="020B0604020202020204" pitchFamily="34" charset="0"/>
              </a:rPr>
              <a:t>đẹp</a:t>
            </a:r>
            <a:r>
              <a:rPr lang="en-US" sz="2400" b="1" dirty="0">
                <a:solidFill>
                  <a:schemeClr val="tx1"/>
                </a:solidFill>
                <a:latin typeface="Arial" panose="020B0604020202020204" pitchFamily="34" charset="0"/>
                <a:cs typeface="Arial" panose="020B0604020202020204" pitchFamily="34" charset="0"/>
              </a:rPr>
              <a:t>. </a:t>
            </a:r>
          </a:p>
        </p:txBody>
      </p:sp>
      <p:cxnSp>
        <p:nvCxnSpPr>
          <p:cNvPr id="11" name="Straight Connector 10"/>
          <p:cNvCxnSpPr>
            <a:stCxn id="7" idx="3"/>
            <a:endCxn id="9" idx="1"/>
          </p:cNvCxnSpPr>
          <p:nvPr/>
        </p:nvCxnSpPr>
        <p:spPr>
          <a:xfrm>
            <a:off x="5696061" y="3414488"/>
            <a:ext cx="113992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Rounded Rectangle 2"/>
          <p:cNvSpPr/>
          <p:nvPr/>
        </p:nvSpPr>
        <p:spPr>
          <a:xfrm>
            <a:off x="390412" y="1753871"/>
            <a:ext cx="1479517" cy="1531113"/>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Ăn </a:t>
            </a:r>
            <a:r>
              <a:rPr lang="en-US" sz="2000" b="1" dirty="0" err="1">
                <a:latin typeface="Arial" panose="020B0604020202020204" pitchFamily="34" charset="0"/>
                <a:cs typeface="Arial" panose="020B0604020202020204" pitchFamily="34" charset="0"/>
              </a:rPr>
              <a:t>mặc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phải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chỉnh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tề</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đồng</a:t>
            </a:r>
            <a:r>
              <a:rPr lang="en-US" sz="2000" b="1" dirty="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bộ</a:t>
            </a:r>
            <a:r>
              <a:rPr lang="en-US" sz="2000" b="1" dirty="0" smtClean="0">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
        <p:nvSpPr>
          <p:cNvPr id="16" name="Rounded Rectangle 15"/>
          <p:cNvSpPr/>
          <p:nvPr/>
        </p:nvSpPr>
        <p:spPr>
          <a:xfrm>
            <a:off x="10334738" y="1677218"/>
            <a:ext cx="1445253" cy="184533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Ăn </a:t>
            </a:r>
            <a:r>
              <a:rPr lang="en-US" sz="2000" b="1" dirty="0" err="1">
                <a:latin typeface="Arial" panose="020B0604020202020204" pitchFamily="34" charset="0"/>
                <a:cs typeface="Arial" panose="020B0604020202020204" pitchFamily="34" charset="0"/>
              </a:rPr>
              <a:t>mặc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giản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dị</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phù</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hợp</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với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môi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trường</a:t>
            </a:r>
            <a:r>
              <a:rPr lang="en-US" sz="2000" b="1" dirty="0">
                <a:latin typeface="Arial" panose="020B0604020202020204" pitchFamily="34" charset="0"/>
                <a:cs typeface="Arial" panose="020B0604020202020204" pitchFamily="34" charset="0"/>
              </a:rPr>
              <a:t>.</a:t>
            </a:r>
            <a:endParaRPr lang="en-US" sz="2000" dirty="0"/>
          </a:p>
        </p:txBody>
      </p:sp>
      <p:sp>
        <p:nvSpPr>
          <p:cNvPr id="19" name="Left Brace 18"/>
          <p:cNvSpPr/>
          <p:nvPr/>
        </p:nvSpPr>
        <p:spPr>
          <a:xfrm rot="5400000">
            <a:off x="1220672" y="571670"/>
            <a:ext cx="300434" cy="1927042"/>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ectangle 19"/>
          <p:cNvSpPr/>
          <p:nvPr/>
        </p:nvSpPr>
        <p:spPr>
          <a:xfrm>
            <a:off x="674124" y="818647"/>
            <a:ext cx="1393530" cy="400110"/>
          </a:xfrm>
          <a:prstGeom prst="rect">
            <a:avLst/>
          </a:prstGeom>
        </p:spPr>
        <p:txBody>
          <a:bodyPr wrap="square">
            <a:spAutoFit/>
          </a:bodyPr>
          <a:lstStyle/>
          <a:p>
            <a:pPr algn="ctr"/>
            <a:r>
              <a:rPr lang="en-US" sz="2000" b="1" dirty="0" err="1" smtClean="0">
                <a:solidFill>
                  <a:srgbClr val="0000CC"/>
                </a:solidFill>
                <a:latin typeface="Arial" panose="020B0604020202020204" pitchFamily="34" charset="0"/>
                <a:cs typeface="Arial" panose="020B0604020202020204" pitchFamily="34" charset="0"/>
              </a:rPr>
              <a:t>Phân</a:t>
            </a:r>
            <a:r>
              <a:rPr lang="en-US" sz="2000" b="1" dirty="0" smtClean="0">
                <a:solidFill>
                  <a:srgbClr val="0000CC"/>
                </a:solidFill>
                <a:latin typeface="Arial" panose="020B0604020202020204" pitchFamily="34" charset="0"/>
                <a:cs typeface="Arial" panose="020B0604020202020204" pitchFamily="34" charset="0"/>
              </a:rPr>
              <a:t> </a:t>
            </a:r>
            <a:r>
              <a:rPr lang="en-US" sz="2000" b="1" dirty="0" err="1" smtClean="0">
                <a:solidFill>
                  <a:srgbClr val="0000CC"/>
                </a:solidFill>
                <a:latin typeface="Arial" panose="020B0604020202020204" pitchFamily="34" charset="0"/>
                <a:cs typeface="Arial" panose="020B0604020202020204" pitchFamily="34" charset="0"/>
              </a:rPr>
              <a:t>tích</a:t>
            </a:r>
            <a:endParaRPr lang="en-US" sz="2000" dirty="0">
              <a:solidFill>
                <a:srgbClr val="0000CC"/>
              </a:solidFill>
            </a:endParaRPr>
          </a:p>
        </p:txBody>
      </p:sp>
      <p:sp>
        <p:nvSpPr>
          <p:cNvPr id="21" name="Rectangle 20"/>
          <p:cNvSpPr/>
          <p:nvPr/>
        </p:nvSpPr>
        <p:spPr>
          <a:xfrm>
            <a:off x="3927706" y="140074"/>
            <a:ext cx="4032447" cy="576064"/>
          </a:xfrm>
          <a:prstGeom prst="rect">
            <a:avLst/>
          </a:prstGeom>
          <a:solidFill>
            <a:srgbClr val="CC43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Arial" panose="020B0604020202020204" pitchFamily="34" charset="0"/>
                <a:cs typeface="Arial" panose="020B0604020202020204" pitchFamily="34" charset="0"/>
              </a:rPr>
              <a:t>Trang phục</a:t>
            </a:r>
            <a:endParaRPr lang="en-US" sz="2400" b="1">
              <a:latin typeface="Arial" panose="020B0604020202020204" pitchFamily="34" charset="0"/>
              <a:cs typeface="Arial" panose="020B0604020202020204" pitchFamily="34" charset="0"/>
            </a:endParaRPr>
          </a:p>
        </p:txBody>
      </p:sp>
      <p:sp>
        <p:nvSpPr>
          <p:cNvPr id="22" name="Rounded Rectangle 21"/>
          <p:cNvSpPr/>
          <p:nvPr/>
        </p:nvSpPr>
        <p:spPr>
          <a:xfrm>
            <a:off x="295748" y="3587018"/>
            <a:ext cx="1659529" cy="1844206"/>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Ăn </a:t>
            </a:r>
            <a:r>
              <a:rPr lang="en-US" sz="2000" b="1" dirty="0" err="1">
                <a:latin typeface="Arial" panose="020B0604020202020204" pitchFamily="34" charset="0"/>
                <a:cs typeface="Arial" panose="020B0604020202020204" pitchFamily="34" charset="0"/>
              </a:rPr>
              <a:t>mặc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phải</a:t>
            </a:r>
            <a:r>
              <a:rPr lang="en-US" sz="2000" b="1" dirty="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phù</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hợp</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hoàn</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cảnh</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công</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việc</a:t>
            </a:r>
            <a:r>
              <a:rPr lang="en-US" sz="2000" b="1" dirty="0" smtClean="0">
                <a:latin typeface="Arial" panose="020B0604020202020204" pitchFamily="34" charset="0"/>
                <a:cs typeface="Arial" panose="020B0604020202020204" pitchFamily="34" charset="0"/>
              </a:rPr>
              <a:t>.</a:t>
            </a:r>
            <a:endParaRPr lang="en-US" sz="2000" b="1" dirty="0">
              <a:latin typeface="Arial" panose="020B0604020202020204" pitchFamily="34" charset="0"/>
              <a:cs typeface="Arial" panose="020B0604020202020204" pitchFamily="34" charset="0"/>
            </a:endParaRPr>
          </a:p>
        </p:txBody>
      </p:sp>
      <p:sp>
        <p:nvSpPr>
          <p:cNvPr id="23" name="Left Brace 22"/>
          <p:cNvSpPr/>
          <p:nvPr/>
        </p:nvSpPr>
        <p:spPr>
          <a:xfrm rot="5400000">
            <a:off x="3903856" y="-91396"/>
            <a:ext cx="322270" cy="3262137"/>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ectangle 23"/>
          <p:cNvSpPr/>
          <p:nvPr/>
        </p:nvSpPr>
        <p:spPr>
          <a:xfrm>
            <a:off x="3174454" y="815310"/>
            <a:ext cx="1781074" cy="400110"/>
          </a:xfrm>
          <a:prstGeom prst="rect">
            <a:avLst/>
          </a:prstGeom>
        </p:spPr>
        <p:txBody>
          <a:bodyPr wrap="square">
            <a:spAutoFit/>
          </a:bodyPr>
          <a:lstStyle/>
          <a:p>
            <a:pPr algn="ctr"/>
            <a:r>
              <a:rPr lang="en-US" sz="2000" b="1" dirty="0" err="1" smtClean="0">
                <a:solidFill>
                  <a:srgbClr val="0000CC"/>
                </a:solidFill>
                <a:latin typeface="Arial" panose="020B0604020202020204" pitchFamily="34" charset="0"/>
                <a:cs typeface="Arial" panose="020B0604020202020204" pitchFamily="34" charset="0"/>
              </a:rPr>
              <a:t>Tổng</a:t>
            </a:r>
            <a:r>
              <a:rPr lang="en-US" sz="2000" b="1" dirty="0" smtClean="0">
                <a:solidFill>
                  <a:srgbClr val="0000CC"/>
                </a:solidFill>
                <a:latin typeface="Arial" panose="020B0604020202020204" pitchFamily="34" charset="0"/>
                <a:cs typeface="Arial" panose="020B0604020202020204" pitchFamily="34" charset="0"/>
              </a:rPr>
              <a:t> </a:t>
            </a:r>
            <a:r>
              <a:rPr lang="en-US" sz="2000" b="1" dirty="0" err="1" smtClean="0">
                <a:solidFill>
                  <a:srgbClr val="0000CC"/>
                </a:solidFill>
                <a:latin typeface="Arial" panose="020B0604020202020204" pitchFamily="34" charset="0"/>
                <a:cs typeface="Arial" panose="020B0604020202020204" pitchFamily="34" charset="0"/>
              </a:rPr>
              <a:t>hợp</a:t>
            </a:r>
            <a:endParaRPr lang="en-US" sz="2000" dirty="0">
              <a:solidFill>
                <a:srgbClr val="0000CC"/>
              </a:solidFill>
            </a:endParaRPr>
          </a:p>
        </p:txBody>
      </p:sp>
      <p:sp>
        <p:nvSpPr>
          <p:cNvPr id="25" name="Rounded Rectangle 24"/>
          <p:cNvSpPr/>
          <p:nvPr/>
        </p:nvSpPr>
        <p:spPr>
          <a:xfrm>
            <a:off x="10214351" y="3789040"/>
            <a:ext cx="1709427" cy="187456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Ăn </a:t>
            </a:r>
            <a:r>
              <a:rPr lang="en-US" sz="2000" b="1" dirty="0" err="1">
                <a:latin typeface="Arial" panose="020B0604020202020204" pitchFamily="34" charset="0"/>
                <a:cs typeface="Arial" panose="020B0604020202020204" pitchFamily="34" charset="0"/>
              </a:rPr>
              <a:t>mặc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phù</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hợp</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để</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thể</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hiện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trình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độ</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hiểu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biết</a:t>
            </a:r>
            <a:r>
              <a:rPr lang="en-US" sz="2000" b="1" dirty="0">
                <a:latin typeface="Arial" panose="020B0604020202020204" pitchFamily="34" charset="0"/>
                <a:cs typeface="Arial" panose="020B0604020202020204" pitchFamily="34" charset="0"/>
              </a:rPr>
              <a:t>.</a:t>
            </a:r>
            <a:endParaRPr lang="en-US" sz="2000" b="1" dirty="0">
              <a:solidFill>
                <a:schemeClr val="tx1"/>
              </a:solidFill>
              <a:latin typeface="Arial" panose="020B0604020202020204" pitchFamily="34" charset="0"/>
              <a:cs typeface="Arial" panose="020B0604020202020204" pitchFamily="34" charset="0"/>
            </a:endParaRPr>
          </a:p>
        </p:txBody>
      </p:sp>
      <p:sp>
        <p:nvSpPr>
          <p:cNvPr id="6" name="Right Brace 5"/>
          <p:cNvSpPr/>
          <p:nvPr/>
        </p:nvSpPr>
        <p:spPr>
          <a:xfrm rot="16200000">
            <a:off x="10515073" y="343839"/>
            <a:ext cx="306872" cy="2376264"/>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ectangle 25"/>
          <p:cNvSpPr/>
          <p:nvPr/>
        </p:nvSpPr>
        <p:spPr>
          <a:xfrm>
            <a:off x="9787795" y="815310"/>
            <a:ext cx="1761428" cy="400110"/>
          </a:xfrm>
          <a:prstGeom prst="rect">
            <a:avLst/>
          </a:prstGeom>
        </p:spPr>
        <p:txBody>
          <a:bodyPr wrap="square">
            <a:spAutoFit/>
          </a:bodyPr>
          <a:lstStyle/>
          <a:p>
            <a:pPr algn="ctr"/>
            <a:r>
              <a:rPr lang="en-US" sz="2000" b="1" dirty="0" err="1" smtClean="0">
                <a:solidFill>
                  <a:srgbClr val="0000CC"/>
                </a:solidFill>
                <a:latin typeface="Arial" panose="020B0604020202020204" pitchFamily="34" charset="0"/>
                <a:cs typeface="Arial" panose="020B0604020202020204" pitchFamily="34" charset="0"/>
              </a:rPr>
              <a:t>Phân</a:t>
            </a:r>
            <a:r>
              <a:rPr lang="en-US" sz="2000" b="1" dirty="0" smtClean="0">
                <a:solidFill>
                  <a:srgbClr val="0000CC"/>
                </a:solidFill>
                <a:latin typeface="Arial" panose="020B0604020202020204" pitchFamily="34" charset="0"/>
                <a:cs typeface="Arial" panose="020B0604020202020204" pitchFamily="34" charset="0"/>
              </a:rPr>
              <a:t> </a:t>
            </a:r>
            <a:r>
              <a:rPr lang="en-US" sz="2000" b="1" dirty="0" err="1" smtClean="0">
                <a:solidFill>
                  <a:srgbClr val="0000CC"/>
                </a:solidFill>
                <a:latin typeface="Arial" panose="020B0604020202020204" pitchFamily="34" charset="0"/>
                <a:cs typeface="Arial" panose="020B0604020202020204" pitchFamily="34" charset="0"/>
              </a:rPr>
              <a:t>tích</a:t>
            </a:r>
            <a:endParaRPr lang="en-US" sz="2000" dirty="0">
              <a:solidFill>
                <a:srgbClr val="0000CC"/>
              </a:solidFill>
            </a:endParaRPr>
          </a:p>
        </p:txBody>
      </p:sp>
      <p:sp>
        <p:nvSpPr>
          <p:cNvPr id="28" name="Left Brace 27"/>
          <p:cNvSpPr/>
          <p:nvPr/>
        </p:nvSpPr>
        <p:spPr>
          <a:xfrm>
            <a:off x="3127117" y="4509121"/>
            <a:ext cx="376595" cy="2023572"/>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Rectangle 28"/>
          <p:cNvSpPr/>
          <p:nvPr/>
        </p:nvSpPr>
        <p:spPr>
          <a:xfrm>
            <a:off x="2068184" y="5166964"/>
            <a:ext cx="840730" cy="707886"/>
          </a:xfrm>
          <a:prstGeom prst="rect">
            <a:avLst/>
          </a:prstGeom>
        </p:spPr>
        <p:txBody>
          <a:bodyPr wrap="square">
            <a:spAutoFit/>
          </a:bodyPr>
          <a:lstStyle/>
          <a:p>
            <a:pPr algn="ctr"/>
            <a:r>
              <a:rPr lang="en-US" sz="2000" b="1" dirty="0" err="1" smtClean="0">
                <a:solidFill>
                  <a:srgbClr val="0000CC"/>
                </a:solidFill>
                <a:latin typeface="Arial" panose="020B0604020202020204" pitchFamily="34" charset="0"/>
                <a:cs typeface="Arial" panose="020B0604020202020204" pitchFamily="34" charset="0"/>
              </a:rPr>
              <a:t>Tổng</a:t>
            </a:r>
            <a:r>
              <a:rPr lang="en-US" sz="2000" b="1" dirty="0" smtClean="0">
                <a:solidFill>
                  <a:srgbClr val="0000CC"/>
                </a:solidFill>
                <a:latin typeface="Arial" panose="020B0604020202020204" pitchFamily="34" charset="0"/>
                <a:cs typeface="Arial" panose="020B0604020202020204" pitchFamily="34" charset="0"/>
              </a:rPr>
              <a:t> </a:t>
            </a:r>
            <a:r>
              <a:rPr lang="en-US" sz="2000" b="1" dirty="0" err="1" smtClean="0">
                <a:solidFill>
                  <a:srgbClr val="0000CC"/>
                </a:solidFill>
                <a:latin typeface="Arial" panose="020B0604020202020204" pitchFamily="34" charset="0"/>
                <a:cs typeface="Arial" panose="020B0604020202020204" pitchFamily="34" charset="0"/>
              </a:rPr>
              <a:t>hợp</a:t>
            </a:r>
            <a:endParaRPr lang="en-US" sz="2000" dirty="0">
              <a:solidFill>
                <a:srgbClr val="0000CC"/>
              </a:solidFill>
            </a:endParaRPr>
          </a:p>
        </p:txBody>
      </p:sp>
      <p:cxnSp>
        <p:nvCxnSpPr>
          <p:cNvPr id="13" name="Straight Arrow Connector 12"/>
          <p:cNvCxnSpPr>
            <a:stCxn id="3" idx="3"/>
            <a:endCxn id="7" idx="1"/>
          </p:cNvCxnSpPr>
          <p:nvPr/>
        </p:nvCxnSpPr>
        <p:spPr>
          <a:xfrm>
            <a:off x="1869929" y="2519428"/>
            <a:ext cx="1017820" cy="89506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2" idx="3"/>
            <a:endCxn id="7" idx="1"/>
          </p:cNvCxnSpPr>
          <p:nvPr/>
        </p:nvCxnSpPr>
        <p:spPr>
          <a:xfrm flipV="1">
            <a:off x="1955277" y="3414488"/>
            <a:ext cx="932472" cy="109463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26" name="Straight Arrow Connector 5125"/>
          <p:cNvCxnSpPr>
            <a:stCxn id="9" idx="3"/>
            <a:endCxn id="16" idx="1"/>
          </p:cNvCxnSpPr>
          <p:nvPr/>
        </p:nvCxnSpPr>
        <p:spPr>
          <a:xfrm flipV="1">
            <a:off x="9203847" y="2599886"/>
            <a:ext cx="1130891" cy="81460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28" name="Straight Arrow Connector 5127"/>
          <p:cNvCxnSpPr>
            <a:stCxn id="9" idx="3"/>
            <a:endCxn id="25" idx="1"/>
          </p:cNvCxnSpPr>
          <p:nvPr/>
        </p:nvCxnSpPr>
        <p:spPr>
          <a:xfrm>
            <a:off x="9203847" y="3414488"/>
            <a:ext cx="1010504" cy="13118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7" idx="2"/>
            <a:endCxn id="10" idx="0"/>
          </p:cNvCxnSpPr>
          <p:nvPr/>
        </p:nvCxnSpPr>
        <p:spPr>
          <a:xfrm>
            <a:off x="4291905" y="4059241"/>
            <a:ext cx="2005921" cy="96128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9" idx="2"/>
            <a:endCxn id="10" idx="0"/>
          </p:cNvCxnSpPr>
          <p:nvPr/>
        </p:nvCxnSpPr>
        <p:spPr>
          <a:xfrm flipH="1">
            <a:off x="6297826" y="4059240"/>
            <a:ext cx="1722091" cy="96128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36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par>
                          <p:cTn id="29" fill="hold">
                            <p:stCondLst>
                              <p:cond delay="500"/>
                            </p:stCondLst>
                            <p:childTnLst>
                              <p:par>
                                <p:cTn id="30" presetID="16" presetClass="entr" presetSubtype="37"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out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par>
                                <p:cTn id="38" presetID="22" presetClass="entr" presetSubtype="8"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left)">
                                      <p:cBhvr>
                                        <p:cTn id="40" dur="500"/>
                                        <p:tgtEl>
                                          <p:spTgt spid="31"/>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par>
                          <p:cTn id="50" fill="hold">
                            <p:stCondLst>
                              <p:cond delay="500"/>
                            </p:stCondLst>
                            <p:childTnLst>
                              <p:par>
                                <p:cTn id="51" presetID="16" presetClass="entr" presetSubtype="37"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barn(outVertical)">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left)">
                                      <p:cBhvr>
                                        <p:cTn id="58" dur="500"/>
                                        <p:tgtEl>
                                          <p:spTgt spid="11"/>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left)">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5126"/>
                                        </p:tgtEl>
                                        <p:attrNameLst>
                                          <p:attrName>style.visibility</p:attrName>
                                        </p:attrNameLst>
                                      </p:cBhvr>
                                      <p:to>
                                        <p:strVal val="visible"/>
                                      </p:to>
                                    </p:set>
                                    <p:animEffect transition="in" filter="wipe(left)">
                                      <p:cBhvr>
                                        <p:cTn id="67" dur="500"/>
                                        <p:tgtEl>
                                          <p:spTgt spid="5126"/>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left)">
                                      <p:cBhvr>
                                        <p:cTn id="71" dur="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5128"/>
                                        </p:tgtEl>
                                        <p:attrNameLst>
                                          <p:attrName>style.visibility</p:attrName>
                                        </p:attrNameLst>
                                      </p:cBhvr>
                                      <p:to>
                                        <p:strVal val="visible"/>
                                      </p:to>
                                    </p:set>
                                    <p:animEffect transition="in" filter="wipe(left)">
                                      <p:cBhvr>
                                        <p:cTn id="76" dur="500"/>
                                        <p:tgtEl>
                                          <p:spTgt spid="5128"/>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left)">
                                      <p:cBhvr>
                                        <p:cTn id="80" dur="500"/>
                                        <p:tgtEl>
                                          <p:spTgt spid="25"/>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wipe(left)">
                                      <p:cBhvr>
                                        <p:cTn id="85" dur="500"/>
                                        <p:tgtEl>
                                          <p:spTgt spid="6"/>
                                        </p:tgtEl>
                                      </p:cBhvr>
                                    </p:animEffect>
                                  </p:childTnLst>
                                </p:cTn>
                              </p:par>
                            </p:childTnLst>
                          </p:cTn>
                        </p:par>
                        <p:par>
                          <p:cTn id="86" fill="hold">
                            <p:stCondLst>
                              <p:cond delay="500"/>
                            </p:stCondLst>
                            <p:childTnLst>
                              <p:par>
                                <p:cTn id="87" presetID="16" presetClass="entr" presetSubtype="37"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barn(outVertical)">
                                      <p:cBhvr>
                                        <p:cTn id="89" dur="500"/>
                                        <p:tgtEl>
                                          <p:spTgt spid="26"/>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nodeType="click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up)">
                                      <p:cBhvr>
                                        <p:cTn id="94" dur="500"/>
                                        <p:tgtEl>
                                          <p:spTgt spid="42"/>
                                        </p:tgtEl>
                                      </p:cBhvr>
                                    </p:animEffect>
                                  </p:childTnLst>
                                </p:cTn>
                              </p:par>
                              <p:par>
                                <p:cTn id="95" presetID="22" presetClass="entr" presetSubtype="1" fill="hold" nodeType="with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wipe(up)">
                                      <p:cBhvr>
                                        <p:cTn id="97" dur="500"/>
                                        <p:tgtEl>
                                          <p:spTgt spid="44"/>
                                        </p:tgtEl>
                                      </p:cBhvr>
                                    </p:animEffect>
                                  </p:childTnLst>
                                </p:cTn>
                              </p:par>
                            </p:childTnLst>
                          </p:cTn>
                        </p:par>
                        <p:par>
                          <p:cTn id="98" fill="hold">
                            <p:stCondLst>
                              <p:cond delay="500"/>
                            </p:stCondLst>
                            <p:childTnLst>
                              <p:par>
                                <p:cTn id="99" presetID="22" presetClass="entr" presetSubtype="1"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Effect transition="in" filter="wipe(up)">
                                      <p:cBhvr>
                                        <p:cTn id="101" dur="500"/>
                                        <p:tgtEl>
                                          <p:spTgt spid="10"/>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grpId="0" nodeType="click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wipe(up)">
                                      <p:cBhvr>
                                        <p:cTn id="106" dur="500"/>
                                        <p:tgtEl>
                                          <p:spTgt spid="28"/>
                                        </p:tgtEl>
                                      </p:cBhvr>
                                    </p:animEffect>
                                  </p:childTnLst>
                                </p:cTn>
                              </p:par>
                            </p:childTnLst>
                          </p:cTn>
                        </p:par>
                        <p:par>
                          <p:cTn id="107" fill="hold">
                            <p:stCondLst>
                              <p:cond delay="500"/>
                            </p:stCondLst>
                            <p:childTnLst>
                              <p:par>
                                <p:cTn id="108" presetID="16" presetClass="entr" presetSubtype="42"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Effect transition="in" filter="barn(outHorizontal)">
                                      <p:cBhvr>
                                        <p:cTn id="1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3" grpId="0" animBg="1"/>
      <p:bldP spid="16" grpId="0" animBg="1"/>
      <p:bldP spid="19" grpId="0" animBg="1"/>
      <p:bldP spid="20" grpId="0"/>
      <p:bldP spid="21" grpId="0" animBg="1"/>
      <p:bldP spid="22" grpId="0" animBg="1"/>
      <p:bldP spid="23" grpId="0" animBg="1"/>
      <p:bldP spid="24" grpId="0"/>
      <p:bldP spid="25" grpId="0" animBg="1"/>
      <p:bldP spid="6" grpId="0" animBg="1"/>
      <p:bldP spid="26" grpId="0"/>
      <p:bldP spid="28" grpId="0" animBg="1"/>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rang phuc 1.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4"/>
          <a:stretch>
            <a:fillRect/>
          </a:stretch>
        </p:blipFill>
        <p:spPr>
          <a:xfrm>
            <a:off x="0" y="17140"/>
            <a:ext cx="12192000" cy="6840972"/>
          </a:xfrm>
        </p:spPr>
      </p:pic>
    </p:spTree>
    <p:extLst>
      <p:ext uri="{BB962C8B-B14F-4D97-AF65-F5344CB8AC3E}">
        <p14:creationId xmlns:p14="http://schemas.microsoft.com/office/powerpoint/2010/main" val="36462836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9487" y="3250058"/>
            <a:ext cx="5853143" cy="1569660"/>
          </a:xfrm>
          <a:prstGeom prst="rect">
            <a:avLst/>
          </a:prstGeom>
          <a:solidFill>
            <a:srgbClr val="FFFFFF"/>
          </a:solidFill>
        </p:spPr>
        <p:txBody>
          <a:bodyPr wrap="square">
            <a:spAutoFit/>
          </a:bodyPr>
          <a:lstStyle/>
          <a:p>
            <a:pPr algn="just"/>
            <a:r>
              <a:rPr lang="en-US" sz="2400" b="1" smtClean="0">
                <a:solidFill>
                  <a:schemeClr val="bg1"/>
                </a:solidFill>
              </a:rPr>
              <a:t>- Có </a:t>
            </a:r>
            <a:r>
              <a:rPr lang="en-US" sz="2400" b="1">
                <a:solidFill>
                  <a:schemeClr val="bg1"/>
                </a:solidFill>
              </a:rPr>
              <a:t>thể vận dụng các biện pháp nêu giả thiết, so sánh, đối chiếu,… và cả phép lập luận giải thích, chứng minh</a:t>
            </a:r>
            <a:r>
              <a:rPr lang="en-US" sz="2400" b="1" smtClean="0">
                <a:solidFill>
                  <a:schemeClr val="bg1"/>
                </a:solidFill>
              </a:rPr>
              <a:t>.</a:t>
            </a:r>
          </a:p>
          <a:p>
            <a:pPr marL="342900" indent="-342900" algn="just">
              <a:buFontTx/>
              <a:buChar char="-"/>
            </a:pPr>
            <a:endParaRPr lang="en-US" sz="2400" b="1">
              <a:solidFill>
                <a:schemeClr val="bg1"/>
              </a:solidFill>
            </a:endParaRPr>
          </a:p>
        </p:txBody>
      </p:sp>
      <p:sp>
        <p:nvSpPr>
          <p:cNvPr id="9" name="Rectangle 8"/>
          <p:cNvSpPr/>
          <p:nvPr/>
        </p:nvSpPr>
        <p:spPr>
          <a:xfrm>
            <a:off x="6132003" y="1444309"/>
            <a:ext cx="6059997" cy="492443"/>
          </a:xfrm>
          <a:prstGeom prst="rect">
            <a:avLst/>
          </a:prstGeom>
        </p:spPr>
        <p:txBody>
          <a:bodyPr wrap="square">
            <a:spAutoFit/>
          </a:bodyPr>
          <a:lstStyle/>
          <a:p>
            <a:r>
              <a:rPr lang="en-US" sz="2600" b="1" smtClean="0">
                <a:solidFill>
                  <a:srgbClr val="FFFF00"/>
                </a:solidFill>
              </a:rPr>
              <a:t> </a:t>
            </a:r>
            <a:endParaRPr lang="en-US" sz="2600" b="1">
              <a:solidFill>
                <a:srgbClr val="FFFF00"/>
              </a:solidFill>
            </a:endParaRPr>
          </a:p>
        </p:txBody>
      </p:sp>
      <p:sp>
        <p:nvSpPr>
          <p:cNvPr id="6" name="Content Placeholder 5"/>
          <p:cNvSpPr>
            <a:spLocks noGrp="1"/>
          </p:cNvSpPr>
          <p:nvPr>
            <p:ph sz="half" idx="1"/>
          </p:nvPr>
        </p:nvSpPr>
        <p:spPr>
          <a:xfrm>
            <a:off x="263352" y="1052736"/>
            <a:ext cx="5868651" cy="2047757"/>
          </a:xfrm>
          <a:ln>
            <a:solidFill>
              <a:srgbClr val="FF0000"/>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en-US" sz="2400" b="1" dirty="0" smtClean="0">
                <a:solidFill>
                  <a:srgbClr val="FF0000"/>
                </a:solidFill>
                <a:latin typeface="Arial" panose="020B0604020202020204" pitchFamily="34" charset="0"/>
                <a:cs typeface="Arial" panose="020B0604020202020204" pitchFamily="34" charset="0"/>
              </a:rPr>
              <a:t>PH</a:t>
            </a:r>
            <a:r>
              <a:rPr lang="en-US" sz="2400" b="1" dirty="0">
                <a:solidFill>
                  <a:srgbClr val="FF0000"/>
                </a:solidFill>
                <a:latin typeface="Arial" panose="020B0604020202020204" pitchFamily="34" charset="0"/>
                <a:cs typeface="Arial" panose="020B0604020202020204" pitchFamily="34" charset="0"/>
              </a:rPr>
              <a:t>ÂN </a:t>
            </a:r>
            <a:r>
              <a:rPr lang="en-US" sz="2400" b="1" dirty="0" smtClean="0">
                <a:solidFill>
                  <a:srgbClr val="FF0000"/>
                </a:solidFill>
                <a:latin typeface="Arial" panose="020B0604020202020204" pitchFamily="34" charset="0"/>
                <a:cs typeface="Arial" panose="020B0604020202020204" pitchFamily="34" charset="0"/>
              </a:rPr>
              <a:t>TÍCH</a:t>
            </a:r>
          </a:p>
          <a:p>
            <a:pPr marL="0" indent="0" algn="just">
              <a:buNone/>
            </a:pP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Là</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phép</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lập</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luận</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trình</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bày</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từng</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bộ</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phận</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phương</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diện</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của</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một</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vấn</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đề</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nhằm</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chỉ</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ra</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nội</a:t>
            </a:r>
            <a:r>
              <a:rPr lang="en-US" sz="2600" b="1" dirty="0">
                <a:latin typeface="Arial" panose="020B0604020202020204" pitchFamily="34" charset="0"/>
                <a:cs typeface="Arial" panose="020B0604020202020204" pitchFamily="34" charset="0"/>
              </a:rPr>
              <a:t> dung </a:t>
            </a:r>
            <a:r>
              <a:rPr lang="en-US" sz="2600" b="1" dirty="0" err="1">
                <a:latin typeface="Arial" panose="020B0604020202020204" pitchFamily="34" charset="0"/>
                <a:cs typeface="Arial" panose="020B0604020202020204" pitchFamily="34" charset="0"/>
              </a:rPr>
              <a:t>của</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sự</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vật</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hiện</a:t>
            </a:r>
            <a:r>
              <a:rPr lang="en-US" sz="2600" b="1" dirty="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tượng</a:t>
            </a:r>
            <a:endParaRPr lang="en-US" sz="2600" b="1" dirty="0">
              <a:latin typeface="Arial" panose="020B0604020202020204" pitchFamily="34" charset="0"/>
              <a:cs typeface="Arial" panose="020B0604020202020204" pitchFamily="34" charset="0"/>
            </a:endParaRPr>
          </a:p>
        </p:txBody>
      </p:sp>
      <p:sp>
        <p:nvSpPr>
          <p:cNvPr id="7" name="Content Placeholder 6"/>
          <p:cNvSpPr>
            <a:spLocks noGrp="1"/>
          </p:cNvSpPr>
          <p:nvPr>
            <p:ph sz="half" idx="2"/>
          </p:nvPr>
        </p:nvSpPr>
        <p:spPr>
          <a:xfrm>
            <a:off x="6319839" y="1052737"/>
            <a:ext cx="5536799" cy="2047758"/>
          </a:xfrm>
          <a:ln>
            <a:solidFill>
              <a:srgbClr val="FF0000"/>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en-US" sz="2400" b="1" dirty="0" smtClean="0">
                <a:solidFill>
                  <a:srgbClr val="FF0000"/>
                </a:solidFill>
                <a:latin typeface="Arial" panose="020B0604020202020204" pitchFamily="34" charset="0"/>
                <a:cs typeface="Arial" panose="020B0604020202020204" pitchFamily="34" charset="0"/>
              </a:rPr>
              <a:t>TỔNG HỢP</a:t>
            </a:r>
          </a:p>
          <a:p>
            <a:pPr marL="0" indent="0" algn="just">
              <a:buNone/>
            </a:pP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Là</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phép</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lập</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luận</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rút</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ra</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cái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chung</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từ</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những</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điều</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đã</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phân</a:t>
            </a:r>
            <a:r>
              <a:rPr lang="en-US" sz="2600" b="1" dirty="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tích</a:t>
            </a:r>
            <a:endParaRPr lang="en-US" sz="2400" dirty="0">
              <a:latin typeface="Arial" panose="020B0604020202020204" pitchFamily="34" charset="0"/>
              <a:cs typeface="Arial" panose="020B0604020202020204" pitchFamily="34" charset="0"/>
            </a:endParaRPr>
          </a:p>
        </p:txBody>
      </p:sp>
      <p:sp>
        <p:nvSpPr>
          <p:cNvPr id="8" name="Rectangle 7"/>
          <p:cNvSpPr/>
          <p:nvPr/>
        </p:nvSpPr>
        <p:spPr>
          <a:xfrm>
            <a:off x="6384032" y="3250058"/>
            <a:ext cx="5472608" cy="1569660"/>
          </a:xfrm>
          <a:prstGeom prst="rect">
            <a:avLst/>
          </a:prstGeom>
          <a:solidFill>
            <a:srgbClr val="FFFFFF"/>
          </a:solidFill>
        </p:spPr>
        <p:txBody>
          <a:bodyPr wrap="square">
            <a:spAutoFit/>
          </a:bodyPr>
          <a:lstStyle/>
          <a:p>
            <a:pPr algn="just"/>
            <a:r>
              <a:rPr lang="en-US" sz="2400" b="1" smtClean="0">
                <a:solidFill>
                  <a:schemeClr val="bg1"/>
                </a:solidFill>
              </a:rPr>
              <a:t>- Lập </a:t>
            </a:r>
            <a:r>
              <a:rPr lang="en-US" sz="2400" b="1">
                <a:solidFill>
                  <a:schemeClr val="bg1"/>
                </a:solidFill>
              </a:rPr>
              <a:t>luận tổng hợp thường đặt ở cuối đoạn hay cuối bài, ở phần kết luận của một phần hoặc toàn bộ văn bản.</a:t>
            </a:r>
          </a:p>
        </p:txBody>
      </p:sp>
      <p:sp>
        <p:nvSpPr>
          <p:cNvPr id="13" name="Rectangle 12"/>
          <p:cNvSpPr/>
          <p:nvPr/>
        </p:nvSpPr>
        <p:spPr>
          <a:xfrm>
            <a:off x="311754" y="4993143"/>
            <a:ext cx="11567154" cy="160420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err="1" smtClean="0">
                <a:solidFill>
                  <a:srgbClr val="0000CC"/>
                </a:solidFill>
                <a:latin typeface="Arial" panose="020B0604020202020204" pitchFamily="34" charset="0"/>
                <a:cs typeface="Arial" panose="020B0604020202020204" pitchFamily="34" charset="0"/>
              </a:rPr>
              <a:t>Lưu</a:t>
            </a:r>
            <a:r>
              <a:rPr lang="en-US" sz="2400" b="1" dirty="0" smtClean="0">
                <a:solidFill>
                  <a:srgbClr val="0000CC"/>
                </a:solidFill>
                <a:latin typeface="Arial" panose="020B0604020202020204" pitchFamily="34" charset="0"/>
                <a:cs typeface="Arial" panose="020B0604020202020204" pitchFamily="34" charset="0"/>
              </a:rPr>
              <a:t> ý:</a:t>
            </a:r>
          </a:p>
          <a:p>
            <a:pPr algn="just"/>
            <a:r>
              <a:rPr lang="en-US" sz="2400" b="1" dirty="0" smtClean="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Phân</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tích</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và</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tổng</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hợp</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tuy</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đối</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lập</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nhau</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nhưng</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không</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tách</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rời</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nhau</a:t>
            </a:r>
            <a:r>
              <a:rPr lang="en-US" sz="2400" b="1" dirty="0">
                <a:solidFill>
                  <a:srgbClr val="0000CC"/>
                </a:solidFill>
                <a:latin typeface="Arial" panose="020B0604020202020204" pitchFamily="34" charset="0"/>
                <a:cs typeface="Arial" panose="020B0604020202020204" pitchFamily="34" charset="0"/>
              </a:rPr>
              <a:t>.</a:t>
            </a:r>
          </a:p>
          <a:p>
            <a:pPr algn="just"/>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Phân</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tích</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rồi</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phải</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tổng</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hợp</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mới</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có</a:t>
            </a:r>
            <a:r>
              <a:rPr lang="en-US" sz="2400" b="1" dirty="0">
                <a:solidFill>
                  <a:srgbClr val="0000CC"/>
                </a:solidFill>
                <a:latin typeface="Arial" panose="020B0604020202020204" pitchFamily="34" charset="0"/>
                <a:cs typeface="Arial" panose="020B0604020202020204" pitchFamily="34" charset="0"/>
              </a:rPr>
              <a:t> ý </a:t>
            </a:r>
            <a:r>
              <a:rPr lang="en-US" sz="2400" b="1" dirty="0" err="1">
                <a:solidFill>
                  <a:srgbClr val="0000CC"/>
                </a:solidFill>
                <a:latin typeface="Arial" panose="020B0604020202020204" pitchFamily="34" charset="0"/>
                <a:cs typeface="Arial" panose="020B0604020202020204" pitchFamily="34" charset="0"/>
              </a:rPr>
              <a:t>nghĩa</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mặt</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khác</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trên</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cơ</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sở</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phân</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tích</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mới</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có</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sự</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tổng</a:t>
            </a:r>
            <a:r>
              <a:rPr lang="en-US" sz="2400" b="1" dirty="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hợp</a:t>
            </a:r>
            <a:r>
              <a:rPr lang="en-US" sz="2400" b="1" dirty="0" smtClean="0">
                <a:solidFill>
                  <a:srgbClr val="0000CC"/>
                </a:solidFill>
                <a:latin typeface="Arial" panose="020B0604020202020204" pitchFamily="34" charset="0"/>
                <a:cs typeface="Arial" panose="020B0604020202020204" pitchFamily="34" charset="0"/>
              </a:rPr>
              <a:t>.</a:t>
            </a:r>
            <a:endParaRPr lang="en-US" sz="2400" b="1" dirty="0">
              <a:solidFill>
                <a:srgbClr val="0000CC"/>
              </a:solidFill>
              <a:latin typeface="Arial" panose="020B0604020202020204" pitchFamily="34" charset="0"/>
              <a:cs typeface="Arial" panose="020B0604020202020204" pitchFamily="34"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633404917"/>
              </p:ext>
            </p:extLst>
          </p:nvPr>
        </p:nvGraphicFramePr>
        <p:xfrm>
          <a:off x="161162" y="1092219"/>
          <a:ext cx="1320800" cy="874712"/>
        </p:xfrm>
        <a:graphic>
          <a:graphicData uri="http://schemas.openxmlformats.org/presentationml/2006/ole">
            <mc:AlternateContent xmlns:mc="http://schemas.openxmlformats.org/markup-compatibility/2006">
              <mc:Choice xmlns:v="urn:schemas-microsoft-com:vml" Requires="v">
                <p:oleObj spid="_x0000_s1292" name="Clip" r:id="rId3" imgW="1278331" imgH="1273759" progId="MS_ClipArt_Gallery.2">
                  <p:embed/>
                </p:oleObj>
              </mc:Choice>
              <mc:Fallback>
                <p:oleObj name="Clip" r:id="rId3" imgW="1278331" imgH="1273759"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162" y="1092219"/>
                        <a:ext cx="1320800" cy="874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087726535"/>
              </p:ext>
            </p:extLst>
          </p:nvPr>
        </p:nvGraphicFramePr>
        <p:xfrm>
          <a:off x="10695568" y="4214290"/>
          <a:ext cx="1422400" cy="955675"/>
        </p:xfrm>
        <a:graphic>
          <a:graphicData uri="http://schemas.openxmlformats.org/presentationml/2006/ole">
            <mc:AlternateContent xmlns:mc="http://schemas.openxmlformats.org/markup-compatibility/2006">
              <mc:Choice xmlns:v="urn:schemas-microsoft-com:vml" Requires="v">
                <p:oleObj spid="_x0000_s1293" name="Clip" r:id="rId5" imgW="1999793" imgH="1831543" progId="MS_ClipArt_Gallery.2">
                  <p:embed/>
                </p:oleObj>
              </mc:Choice>
              <mc:Fallback>
                <p:oleObj name="Clip" r:id="rId5" imgW="1999793" imgH="1831543" progId="MS_ClipArt_Gallery.2">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95568" y="4214290"/>
                        <a:ext cx="1422400" cy="95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 name="Rectangle 14"/>
          <p:cNvSpPr/>
          <p:nvPr/>
        </p:nvSpPr>
        <p:spPr>
          <a:xfrm>
            <a:off x="0" y="-18628"/>
            <a:ext cx="12192000" cy="896088"/>
          </a:xfrm>
          <a:prstGeom prst="rect">
            <a:avLst/>
          </a:prstGeom>
          <a:solidFill>
            <a:srgbClr val="AAEE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FF00"/>
                </a:solidFill>
                <a:latin typeface="Arial" panose="020B0604020202020204" pitchFamily="34" charset="0"/>
                <a:cs typeface="Arial" panose="020B0604020202020204" pitchFamily="34" charset="0"/>
              </a:rPr>
              <a:t> </a:t>
            </a:r>
            <a:r>
              <a:rPr lang="en-US" sz="2800" b="1" dirty="0" smtClean="0">
                <a:solidFill>
                  <a:srgbClr val="FFFF00"/>
                </a:solidFill>
                <a:latin typeface="Arial" panose="020B0604020202020204" pitchFamily="34" charset="0"/>
                <a:cs typeface="Arial" panose="020B0604020202020204" pitchFamily="34" charset="0"/>
              </a:rPr>
              <a:t>	</a:t>
            </a:r>
            <a:r>
              <a:rPr lang="en-US" sz="2800" b="1" dirty="0" smtClean="0">
                <a:solidFill>
                  <a:srgbClr val="FF0000"/>
                </a:solidFill>
                <a:latin typeface="Arial" panose="020B0604020202020204" pitchFamily="34" charset="0"/>
                <a:cs typeface="Arial" panose="020B0604020202020204" pitchFamily="34" charset="0"/>
              </a:rPr>
              <a:t>II. </a:t>
            </a:r>
            <a:r>
              <a:rPr lang="en-US" sz="2800" b="1" dirty="0" err="1" smtClean="0">
                <a:solidFill>
                  <a:srgbClr val="FF0000"/>
                </a:solidFill>
                <a:latin typeface="Arial" panose="020B0604020202020204" pitchFamily="34" charset="0"/>
                <a:cs typeface="Arial" panose="020B0604020202020204" pitchFamily="34" charset="0"/>
              </a:rPr>
              <a:t>Ghi</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nhớ</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674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Effect transition="in" filter="fade">
                                      <p:cBhvr>
                                        <p:cTn id="22" dur="1000"/>
                                        <p:tgtEl>
                                          <p:spTgt spid="6">
                                            <p:bg/>
                                          </p:spTgt>
                                        </p:tgtEl>
                                      </p:cBhvr>
                                    </p:animEffect>
                                    <p:anim calcmode="lin" valueType="num">
                                      <p:cBhvr>
                                        <p:cTn id="23" dur="1000" fill="hold"/>
                                        <p:tgtEl>
                                          <p:spTgt spid="6">
                                            <p:bg/>
                                          </p:spTgt>
                                        </p:tgtEl>
                                        <p:attrNameLst>
                                          <p:attrName>ppt_x</p:attrName>
                                        </p:attrNameLst>
                                      </p:cBhvr>
                                      <p:tavLst>
                                        <p:tav tm="0">
                                          <p:val>
                                            <p:strVal val="#ppt_x"/>
                                          </p:val>
                                        </p:tav>
                                        <p:tav tm="100000">
                                          <p:val>
                                            <p:strVal val="#ppt_x"/>
                                          </p:val>
                                        </p:tav>
                                      </p:tavLst>
                                    </p:anim>
                                    <p:anim calcmode="lin" valueType="num">
                                      <p:cBhvr>
                                        <p:cTn id="24" dur="1000" fill="hold"/>
                                        <p:tgtEl>
                                          <p:spTgt spid="6">
                                            <p:bg/>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1000"/>
                                        <p:tgtEl>
                                          <p:spTgt spid="6">
                                            <p:txEl>
                                              <p:pRg st="0" end="0"/>
                                            </p:txEl>
                                          </p:spTgt>
                                        </p:tgtEl>
                                      </p:cBhvr>
                                    </p:animEffect>
                                    <p:anim calcmode="lin" valueType="num">
                                      <p:cBhvr>
                                        <p:cTn id="2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fade">
                                      <p:cBhvr>
                                        <p:cTn id="33" dur="1000"/>
                                        <p:tgtEl>
                                          <p:spTgt spid="6">
                                            <p:txEl>
                                              <p:pRg st="1" end="1"/>
                                            </p:txEl>
                                          </p:spTgt>
                                        </p:tgtEl>
                                      </p:cBhvr>
                                    </p:animEffect>
                                    <p:anim calcmode="lin" valueType="num">
                                      <p:cBhvr>
                                        <p:cTn id="3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bg/>
                                          </p:spTgt>
                                        </p:tgtEl>
                                        <p:attrNameLst>
                                          <p:attrName>style.visibility</p:attrName>
                                        </p:attrNameLst>
                                      </p:cBhvr>
                                      <p:to>
                                        <p:strVal val="visible"/>
                                      </p:to>
                                    </p:set>
                                    <p:animEffect transition="in" filter="fade">
                                      <p:cBhvr>
                                        <p:cTn id="40" dur="1000"/>
                                        <p:tgtEl>
                                          <p:spTgt spid="7">
                                            <p:bg/>
                                          </p:spTgt>
                                        </p:tgtEl>
                                      </p:cBhvr>
                                    </p:animEffect>
                                    <p:anim calcmode="lin" valueType="num">
                                      <p:cBhvr>
                                        <p:cTn id="41" dur="1000" fill="hold"/>
                                        <p:tgtEl>
                                          <p:spTgt spid="7">
                                            <p:bg/>
                                          </p:spTgt>
                                        </p:tgtEl>
                                        <p:attrNameLst>
                                          <p:attrName>ppt_x</p:attrName>
                                        </p:attrNameLst>
                                      </p:cBhvr>
                                      <p:tavLst>
                                        <p:tav tm="0">
                                          <p:val>
                                            <p:strVal val="#ppt_x"/>
                                          </p:val>
                                        </p:tav>
                                        <p:tav tm="100000">
                                          <p:val>
                                            <p:strVal val="#ppt_x"/>
                                          </p:val>
                                        </p:tav>
                                      </p:tavLst>
                                    </p:anim>
                                    <p:anim calcmode="lin" valueType="num">
                                      <p:cBhvr>
                                        <p:cTn id="42" dur="1000" fill="hold"/>
                                        <p:tgtEl>
                                          <p:spTgt spid="7">
                                            <p:bg/>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7">
                                            <p:txEl>
                                              <p:pRg st="0" end="0"/>
                                            </p:txEl>
                                          </p:spTgt>
                                        </p:tgtEl>
                                        <p:attrNameLst>
                                          <p:attrName>style.visibility</p:attrName>
                                        </p:attrNameLst>
                                      </p:cBhvr>
                                      <p:to>
                                        <p:strVal val="visible"/>
                                      </p:to>
                                    </p:set>
                                    <p:animEffect transition="in" filter="fade">
                                      <p:cBhvr>
                                        <p:cTn id="45" dur="1000"/>
                                        <p:tgtEl>
                                          <p:spTgt spid="7">
                                            <p:txEl>
                                              <p:pRg st="0" end="0"/>
                                            </p:txEl>
                                          </p:spTgt>
                                        </p:tgtEl>
                                      </p:cBhvr>
                                    </p:animEffect>
                                    <p:anim calcmode="lin" valueType="num">
                                      <p:cBhvr>
                                        <p:cTn id="4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42" presetClass="entr" presetSubtype="0" fill="hold" grpId="0" nodeType="afterEffect">
                                  <p:stCondLst>
                                    <p:cond delay="0"/>
                                  </p:stCondLst>
                                  <p:childTnLst>
                                    <p:set>
                                      <p:cBhvr>
                                        <p:cTn id="50" dur="1" fill="hold">
                                          <p:stCondLst>
                                            <p:cond delay="0"/>
                                          </p:stCondLst>
                                        </p:cTn>
                                        <p:tgtEl>
                                          <p:spTgt spid="7">
                                            <p:txEl>
                                              <p:pRg st="1" end="1"/>
                                            </p:txEl>
                                          </p:spTgt>
                                        </p:tgtEl>
                                        <p:attrNameLst>
                                          <p:attrName>style.visibility</p:attrName>
                                        </p:attrNameLst>
                                      </p:cBhvr>
                                      <p:to>
                                        <p:strVal val="visible"/>
                                      </p:to>
                                    </p:set>
                                    <p:animEffect transition="in" filter="fade">
                                      <p:cBhvr>
                                        <p:cTn id="51" dur="1000"/>
                                        <p:tgtEl>
                                          <p:spTgt spid="7">
                                            <p:txEl>
                                              <p:pRg st="1" end="1"/>
                                            </p:txEl>
                                          </p:spTgt>
                                        </p:tgtEl>
                                      </p:cBhvr>
                                    </p:animEffect>
                                    <p:anim calcmode="lin" valueType="num">
                                      <p:cBhvr>
                                        <p:cTn id="5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1000"/>
                                        <p:tgtEl>
                                          <p:spTgt spid="3"/>
                                        </p:tgtEl>
                                      </p:cBhvr>
                                    </p:animEffect>
                                    <p:anim calcmode="lin" valueType="num">
                                      <p:cBhvr>
                                        <p:cTn id="59" dur="1000" fill="hold"/>
                                        <p:tgtEl>
                                          <p:spTgt spid="3"/>
                                        </p:tgtEl>
                                        <p:attrNameLst>
                                          <p:attrName>ppt_x</p:attrName>
                                        </p:attrNameLst>
                                      </p:cBhvr>
                                      <p:tavLst>
                                        <p:tav tm="0">
                                          <p:val>
                                            <p:strVal val="#ppt_x"/>
                                          </p:val>
                                        </p:tav>
                                        <p:tav tm="100000">
                                          <p:val>
                                            <p:strVal val="#ppt_x"/>
                                          </p:val>
                                        </p:tav>
                                      </p:tavLst>
                                    </p:anim>
                                    <p:anim calcmode="lin" valueType="num">
                                      <p:cBhvr>
                                        <p:cTn id="6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1000"/>
                                        <p:tgtEl>
                                          <p:spTgt spid="8"/>
                                        </p:tgtEl>
                                      </p:cBhvr>
                                    </p:animEffect>
                                    <p:anim calcmode="lin" valueType="num">
                                      <p:cBhvr>
                                        <p:cTn id="66" dur="1000" fill="hold"/>
                                        <p:tgtEl>
                                          <p:spTgt spid="8"/>
                                        </p:tgtEl>
                                        <p:attrNameLst>
                                          <p:attrName>ppt_x</p:attrName>
                                        </p:attrNameLst>
                                      </p:cBhvr>
                                      <p:tavLst>
                                        <p:tav tm="0">
                                          <p:val>
                                            <p:strVal val="#ppt_x"/>
                                          </p:val>
                                        </p:tav>
                                        <p:tav tm="100000">
                                          <p:val>
                                            <p:strVal val="#ppt_x"/>
                                          </p:val>
                                        </p:tav>
                                      </p:tavLst>
                                    </p:anim>
                                    <p:anim calcmode="lin" valueType="num">
                                      <p:cBhvr>
                                        <p:cTn id="6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uiExpand="1" build="p" animBg="1"/>
      <p:bldP spid="7" grpId="0" uiExpand="1" build="p" animBg="1"/>
      <p:bldP spid="8" grpId="0" animBg="1"/>
      <p:bldP spid="13"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0889" y="3475796"/>
            <a:ext cx="1964712" cy="523220"/>
          </a:xfrm>
          <a:prstGeom prst="rect">
            <a:avLst/>
          </a:prstGeom>
        </p:spPr>
        <p:txBody>
          <a:bodyPr wrap="square">
            <a:spAutoFit/>
          </a:bodyPr>
          <a:lstStyle/>
          <a:p>
            <a:endParaRPr lang="en-US" sz="2800" b="1">
              <a:solidFill>
                <a:srgbClr val="FF0000"/>
              </a:solidFill>
            </a:endParaRPr>
          </a:p>
        </p:txBody>
      </p:sp>
      <p:sp>
        <p:nvSpPr>
          <p:cNvPr id="9" name="Rectangle 8"/>
          <p:cNvSpPr/>
          <p:nvPr/>
        </p:nvSpPr>
        <p:spPr>
          <a:xfrm>
            <a:off x="6132003" y="1268760"/>
            <a:ext cx="6059997" cy="492443"/>
          </a:xfrm>
          <a:prstGeom prst="rect">
            <a:avLst/>
          </a:prstGeom>
        </p:spPr>
        <p:txBody>
          <a:bodyPr wrap="square">
            <a:spAutoFit/>
          </a:bodyPr>
          <a:lstStyle/>
          <a:p>
            <a:r>
              <a:rPr lang="en-US" sz="2600" b="1" smtClean="0">
                <a:solidFill>
                  <a:srgbClr val="FFFF00"/>
                </a:solidFill>
              </a:rPr>
              <a:t> </a:t>
            </a:r>
            <a:endParaRPr lang="en-US" sz="2600" b="1">
              <a:solidFill>
                <a:srgbClr val="FFFF00"/>
              </a:solidFill>
            </a:endParaRPr>
          </a:p>
        </p:txBody>
      </p:sp>
      <p:sp>
        <p:nvSpPr>
          <p:cNvPr id="5" name="Content Placeholder 4"/>
          <p:cNvSpPr>
            <a:spLocks noGrp="1"/>
          </p:cNvSpPr>
          <p:nvPr>
            <p:ph idx="1"/>
          </p:nvPr>
        </p:nvSpPr>
        <p:spPr>
          <a:xfrm>
            <a:off x="347700" y="1241248"/>
            <a:ext cx="11496600" cy="1899720"/>
          </a:xfrm>
        </p:spPr>
        <p:style>
          <a:lnRef idx="2">
            <a:schemeClr val="accent3"/>
          </a:lnRef>
          <a:fillRef idx="1">
            <a:schemeClr val="lt1"/>
          </a:fillRef>
          <a:effectRef idx="0">
            <a:schemeClr val="accent3"/>
          </a:effectRef>
          <a:fontRef idx="minor">
            <a:schemeClr val="dk1"/>
          </a:fontRef>
        </p:style>
        <p:txBody>
          <a:bodyPr>
            <a:normAutofit/>
          </a:bodyPr>
          <a:lstStyle/>
          <a:p>
            <a:pPr marL="0" indent="0" algn="just">
              <a:lnSpc>
                <a:spcPct val="120000"/>
              </a:lnSpc>
              <a:spcBef>
                <a:spcPts val="600"/>
              </a:spcBef>
              <a:buNone/>
            </a:pPr>
            <a:r>
              <a:rPr lang="en-US" sz="2200" b="1" dirty="0" smtClean="0">
                <a:solidFill>
                  <a:srgbClr val="FF0000"/>
                </a:solidFill>
                <a:latin typeface="Arial" panose="020B0604020202020204" pitchFamily="34" charset="0"/>
                <a:cs typeface="Arial" panose="020B0604020202020204" pitchFamily="34" charset="0"/>
              </a:rPr>
              <a:t>Bài </a:t>
            </a:r>
            <a:r>
              <a:rPr lang="en-US" sz="2200" b="1" dirty="0" err="1" smtClean="0">
                <a:solidFill>
                  <a:srgbClr val="FF0000"/>
                </a:solidFill>
                <a:latin typeface="Arial" panose="020B0604020202020204" pitchFamily="34" charset="0"/>
                <a:cs typeface="Arial" panose="020B0604020202020204" pitchFamily="34" charset="0"/>
              </a:rPr>
              <a:t>tập</a:t>
            </a:r>
            <a:r>
              <a:rPr lang="en-US" sz="2200" b="1" dirty="0" smtClean="0">
                <a:solidFill>
                  <a:srgbClr val="FF0000"/>
                </a:solidFill>
                <a:latin typeface="Arial" panose="020B0604020202020204" pitchFamily="34" charset="0"/>
                <a:cs typeface="Arial" panose="020B0604020202020204" pitchFamily="34" charset="0"/>
              </a:rPr>
              <a:t> SGK </a:t>
            </a:r>
            <a:r>
              <a:rPr lang="en-US" sz="2200" b="1" dirty="0" err="1" smtClean="0">
                <a:solidFill>
                  <a:srgbClr val="FF0000"/>
                </a:solidFill>
                <a:latin typeface="Arial" panose="020B0604020202020204" pitchFamily="34" charset="0"/>
                <a:cs typeface="Arial" panose="020B0604020202020204" pitchFamily="34" charset="0"/>
              </a:rPr>
              <a:t>trang</a:t>
            </a:r>
            <a:r>
              <a:rPr lang="en-US" sz="2200" b="1" dirty="0" smtClean="0">
                <a:solidFill>
                  <a:srgbClr val="FF0000"/>
                </a:solidFill>
                <a:latin typeface="Arial" panose="020B0604020202020204" pitchFamily="34" charset="0"/>
                <a:cs typeface="Arial" panose="020B0604020202020204" pitchFamily="34" charset="0"/>
              </a:rPr>
              <a:t> 10:</a:t>
            </a:r>
          </a:p>
          <a:p>
            <a:pPr marL="0" indent="0" algn="just">
              <a:lnSpc>
                <a:spcPct val="120000"/>
              </a:lnSpc>
              <a:spcBef>
                <a:spcPts val="600"/>
              </a:spcBef>
              <a:buNone/>
            </a:pPr>
            <a:r>
              <a:rPr lang="en-US" sz="2200" b="1" dirty="0" smtClean="0">
                <a:solidFill>
                  <a:srgbClr val="FF0000"/>
                </a:solidFill>
                <a:latin typeface="Arial" panose="020B0604020202020204" pitchFamily="34" charset="0"/>
                <a:cs typeface="Arial" panose="020B0604020202020204" pitchFamily="34" charset="0"/>
              </a:rPr>
              <a:t>Tìm </a:t>
            </a:r>
            <a:r>
              <a:rPr lang="en-US" sz="2200" b="1" dirty="0" err="1" smtClean="0">
                <a:solidFill>
                  <a:srgbClr val="FF0000"/>
                </a:solidFill>
                <a:latin typeface="Arial" panose="020B0604020202020204" pitchFamily="34" charset="0"/>
                <a:cs typeface="Arial" panose="020B0604020202020204" pitchFamily="34" charset="0"/>
              </a:rPr>
              <a:t>hiểu</a:t>
            </a:r>
            <a:r>
              <a:rPr lang="en-US" sz="2200" b="1" dirty="0" smtClean="0">
                <a:solidFill>
                  <a:srgbClr val="FF0000"/>
                </a:solidFill>
                <a:latin typeface="Arial" panose="020B0604020202020204" pitchFamily="34" charset="0"/>
                <a:cs typeface="Arial" panose="020B0604020202020204" pitchFamily="34" charset="0"/>
              </a:rPr>
              <a:t> </a:t>
            </a:r>
            <a:r>
              <a:rPr lang="en-US" sz="2200" b="1" dirty="0" err="1" smtClean="0">
                <a:solidFill>
                  <a:srgbClr val="FF0000"/>
                </a:solidFill>
                <a:latin typeface="Arial" panose="020B0604020202020204" pitchFamily="34" charset="0"/>
                <a:cs typeface="Arial" panose="020B0604020202020204" pitchFamily="34" charset="0"/>
              </a:rPr>
              <a:t>kĩ</a:t>
            </a:r>
            <a:r>
              <a:rPr lang="en-US" sz="2200" b="1" dirty="0" smtClean="0">
                <a:solidFill>
                  <a:srgbClr val="FF0000"/>
                </a:solidFill>
                <a:latin typeface="Arial" panose="020B0604020202020204" pitchFamily="34" charset="0"/>
                <a:cs typeface="Arial" panose="020B0604020202020204" pitchFamily="34" charset="0"/>
              </a:rPr>
              <a:t> </a:t>
            </a:r>
            <a:r>
              <a:rPr lang="en-US" sz="2200" b="1" dirty="0" err="1" smtClean="0">
                <a:solidFill>
                  <a:srgbClr val="FF0000"/>
                </a:solidFill>
                <a:latin typeface="Arial" panose="020B0604020202020204" pitchFamily="34" charset="0"/>
                <a:cs typeface="Arial" panose="020B0604020202020204" pitchFamily="34" charset="0"/>
              </a:rPr>
              <a:t>năng</a:t>
            </a:r>
            <a:r>
              <a:rPr lang="en-US" sz="2200" b="1" dirty="0" smtClean="0">
                <a:solidFill>
                  <a:srgbClr val="FF0000"/>
                </a:solidFill>
                <a:latin typeface="Arial" panose="020B0604020202020204" pitchFamily="34" charset="0"/>
                <a:cs typeface="Arial" panose="020B0604020202020204" pitchFamily="34" charset="0"/>
              </a:rPr>
              <a:t> </a:t>
            </a:r>
            <a:r>
              <a:rPr lang="en-US" sz="2200" b="1" dirty="0" err="1" smtClean="0">
                <a:solidFill>
                  <a:srgbClr val="FF0000"/>
                </a:solidFill>
                <a:latin typeface="Arial" panose="020B0604020202020204" pitchFamily="34" charset="0"/>
                <a:cs typeface="Arial" panose="020B0604020202020204" pitchFamily="34" charset="0"/>
              </a:rPr>
              <a:t>phân</a:t>
            </a:r>
            <a:r>
              <a:rPr lang="en-US" sz="2200" b="1" dirty="0" smtClean="0">
                <a:solidFill>
                  <a:srgbClr val="FF0000"/>
                </a:solidFill>
                <a:latin typeface="Arial" panose="020B0604020202020204" pitchFamily="34" charset="0"/>
                <a:cs typeface="Arial" panose="020B0604020202020204" pitchFamily="34" charset="0"/>
              </a:rPr>
              <a:t> </a:t>
            </a:r>
            <a:r>
              <a:rPr lang="en-US" sz="2200" b="1" dirty="0" err="1" smtClean="0">
                <a:solidFill>
                  <a:srgbClr val="FF0000"/>
                </a:solidFill>
                <a:latin typeface="Arial" panose="020B0604020202020204" pitchFamily="34" charset="0"/>
                <a:cs typeface="Arial" panose="020B0604020202020204" pitchFamily="34" charset="0"/>
              </a:rPr>
              <a:t>tích</a:t>
            </a:r>
            <a:r>
              <a:rPr lang="en-US" sz="2200" b="1" dirty="0" smtClean="0">
                <a:solidFill>
                  <a:srgbClr val="FF0000"/>
                </a:solidFill>
                <a:latin typeface="Arial" panose="020B0604020202020204" pitchFamily="34" charset="0"/>
                <a:cs typeface="Arial" panose="020B0604020202020204" pitchFamily="34" charset="0"/>
              </a:rPr>
              <a:t> </a:t>
            </a:r>
            <a:r>
              <a:rPr lang="en-US" sz="2200" b="1" dirty="0" err="1" smtClean="0">
                <a:solidFill>
                  <a:srgbClr val="FF0000"/>
                </a:solidFill>
                <a:latin typeface="Arial" panose="020B0604020202020204" pitchFamily="34" charset="0"/>
                <a:cs typeface="Arial" panose="020B0604020202020204" pitchFamily="34" charset="0"/>
              </a:rPr>
              <a:t>trong</a:t>
            </a:r>
            <a:r>
              <a:rPr lang="en-US" sz="2200" b="1" dirty="0" smtClean="0">
                <a:solidFill>
                  <a:srgbClr val="FF0000"/>
                </a:solidFill>
                <a:latin typeface="Arial" panose="020B0604020202020204" pitchFamily="34" charset="0"/>
                <a:cs typeface="Arial" panose="020B0604020202020204" pitchFamily="34" charset="0"/>
              </a:rPr>
              <a:t> </a:t>
            </a:r>
            <a:r>
              <a:rPr lang="en-US" sz="2200" b="1" dirty="0" err="1" smtClean="0">
                <a:solidFill>
                  <a:srgbClr val="FF0000"/>
                </a:solidFill>
                <a:latin typeface="Arial" panose="020B0604020202020204" pitchFamily="34" charset="0"/>
                <a:cs typeface="Arial" panose="020B0604020202020204" pitchFamily="34" charset="0"/>
              </a:rPr>
              <a:t>văn</a:t>
            </a:r>
            <a:r>
              <a:rPr lang="en-US" sz="2200" b="1" dirty="0" smtClean="0">
                <a:solidFill>
                  <a:srgbClr val="FF0000"/>
                </a:solidFill>
                <a:latin typeface="Arial" panose="020B0604020202020204" pitchFamily="34" charset="0"/>
                <a:cs typeface="Arial" panose="020B0604020202020204" pitchFamily="34" charset="0"/>
              </a:rPr>
              <a:t> </a:t>
            </a:r>
            <a:r>
              <a:rPr lang="en-US" sz="2200" b="1" dirty="0" err="1" smtClean="0">
                <a:solidFill>
                  <a:srgbClr val="FF0000"/>
                </a:solidFill>
                <a:latin typeface="Arial" panose="020B0604020202020204" pitchFamily="34" charset="0"/>
                <a:cs typeface="Arial" panose="020B0604020202020204" pitchFamily="34" charset="0"/>
              </a:rPr>
              <a:t>bản</a:t>
            </a:r>
            <a:r>
              <a:rPr lang="en-US" sz="2200" b="1" dirty="0" smtClean="0">
                <a:solidFill>
                  <a:srgbClr val="FF0000"/>
                </a:solidFill>
                <a:latin typeface="Arial" panose="020B0604020202020204" pitchFamily="34" charset="0"/>
                <a:cs typeface="Arial" panose="020B0604020202020204" pitchFamily="34" charset="0"/>
              </a:rPr>
              <a:t> </a:t>
            </a:r>
            <a:r>
              <a:rPr lang="en-US" sz="2200" b="1" i="1" dirty="0" err="1" smtClean="0">
                <a:solidFill>
                  <a:srgbClr val="FF0000"/>
                </a:solidFill>
                <a:latin typeface="Arial" panose="020B0604020202020204" pitchFamily="34" charset="0"/>
                <a:cs typeface="Arial" panose="020B0604020202020204" pitchFamily="34" charset="0"/>
              </a:rPr>
              <a:t>Bàn</a:t>
            </a:r>
            <a:r>
              <a:rPr lang="en-US" sz="2200" b="1" i="1" dirty="0" smtClean="0">
                <a:solidFill>
                  <a:srgbClr val="FF0000"/>
                </a:solidFill>
                <a:latin typeface="Arial" panose="020B0604020202020204" pitchFamily="34" charset="0"/>
                <a:cs typeface="Arial" panose="020B0604020202020204" pitchFamily="34" charset="0"/>
              </a:rPr>
              <a:t> </a:t>
            </a:r>
            <a:r>
              <a:rPr lang="en-US" sz="2200" b="1" i="1" dirty="0" err="1" smtClean="0">
                <a:solidFill>
                  <a:srgbClr val="FF0000"/>
                </a:solidFill>
                <a:latin typeface="Arial" panose="020B0604020202020204" pitchFamily="34" charset="0"/>
                <a:cs typeface="Arial" panose="020B0604020202020204" pitchFamily="34" charset="0"/>
              </a:rPr>
              <a:t>về</a:t>
            </a:r>
            <a:r>
              <a:rPr lang="en-US" sz="2200" b="1" i="1" dirty="0" smtClean="0">
                <a:solidFill>
                  <a:srgbClr val="FF0000"/>
                </a:solidFill>
                <a:latin typeface="Arial" panose="020B0604020202020204" pitchFamily="34" charset="0"/>
                <a:cs typeface="Arial" panose="020B0604020202020204" pitchFamily="34" charset="0"/>
              </a:rPr>
              <a:t> </a:t>
            </a:r>
            <a:r>
              <a:rPr lang="en-US" sz="2200" b="1" i="1" dirty="0" err="1" smtClean="0">
                <a:solidFill>
                  <a:srgbClr val="FF0000"/>
                </a:solidFill>
                <a:latin typeface="Arial" panose="020B0604020202020204" pitchFamily="34" charset="0"/>
                <a:cs typeface="Arial" panose="020B0604020202020204" pitchFamily="34" charset="0"/>
              </a:rPr>
              <a:t>đọc</a:t>
            </a:r>
            <a:r>
              <a:rPr lang="en-US" sz="2200" b="1" i="1" dirty="0" smtClean="0">
                <a:solidFill>
                  <a:srgbClr val="FF0000"/>
                </a:solidFill>
                <a:latin typeface="Arial" panose="020B0604020202020204" pitchFamily="34" charset="0"/>
                <a:cs typeface="Arial" panose="020B0604020202020204" pitchFamily="34" charset="0"/>
              </a:rPr>
              <a:t> </a:t>
            </a:r>
            <a:r>
              <a:rPr lang="en-US" sz="2200" b="1" i="1" dirty="0" err="1" smtClean="0">
                <a:solidFill>
                  <a:srgbClr val="FF0000"/>
                </a:solidFill>
                <a:latin typeface="Arial" panose="020B0604020202020204" pitchFamily="34" charset="0"/>
                <a:cs typeface="Arial" panose="020B0604020202020204" pitchFamily="34" charset="0"/>
              </a:rPr>
              <a:t>sách</a:t>
            </a:r>
            <a:r>
              <a:rPr lang="en-US" sz="2200" b="1" dirty="0" smtClean="0">
                <a:solidFill>
                  <a:srgbClr val="FF0000"/>
                </a:solidFill>
                <a:latin typeface="Arial" panose="020B0604020202020204" pitchFamily="34" charset="0"/>
                <a:cs typeface="Arial" panose="020B0604020202020204" pitchFamily="34" charset="0"/>
              </a:rPr>
              <a:t> </a:t>
            </a:r>
            <a:r>
              <a:rPr lang="en-US" sz="2200" b="1" dirty="0" err="1" smtClean="0">
                <a:solidFill>
                  <a:srgbClr val="FF0000"/>
                </a:solidFill>
                <a:latin typeface="Arial" panose="020B0604020202020204" pitchFamily="34" charset="0"/>
                <a:cs typeface="Arial" panose="020B0604020202020204" pitchFamily="34" charset="0"/>
              </a:rPr>
              <a:t>của</a:t>
            </a:r>
            <a:r>
              <a:rPr lang="en-US" sz="2200" b="1" dirty="0" smtClean="0">
                <a:solidFill>
                  <a:srgbClr val="FF0000"/>
                </a:solidFill>
                <a:latin typeface="Arial" panose="020B0604020202020204" pitchFamily="34" charset="0"/>
                <a:cs typeface="Arial" panose="020B0604020202020204" pitchFamily="34" charset="0"/>
              </a:rPr>
              <a:t> Chu </a:t>
            </a:r>
            <a:r>
              <a:rPr lang="en-US" sz="2200" b="1" dirty="0" err="1" smtClean="0">
                <a:solidFill>
                  <a:srgbClr val="FF0000"/>
                </a:solidFill>
                <a:latin typeface="Arial" panose="020B0604020202020204" pitchFamily="34" charset="0"/>
                <a:cs typeface="Arial" panose="020B0604020202020204" pitchFamily="34" charset="0"/>
              </a:rPr>
              <a:t>Quang</a:t>
            </a:r>
            <a:r>
              <a:rPr lang="en-US" sz="2200" b="1" dirty="0" smtClean="0">
                <a:solidFill>
                  <a:srgbClr val="FF0000"/>
                </a:solidFill>
                <a:latin typeface="Arial" panose="020B0604020202020204" pitchFamily="34" charset="0"/>
                <a:cs typeface="Arial" panose="020B0604020202020204" pitchFamily="34" charset="0"/>
              </a:rPr>
              <a:t> </a:t>
            </a:r>
            <a:r>
              <a:rPr lang="en-US" sz="2200" b="1" dirty="0" err="1" smtClean="0">
                <a:solidFill>
                  <a:srgbClr val="FF0000"/>
                </a:solidFill>
                <a:latin typeface="Arial" panose="020B0604020202020204" pitchFamily="34" charset="0"/>
                <a:cs typeface="Arial" panose="020B0604020202020204" pitchFamily="34" charset="0"/>
              </a:rPr>
              <a:t>Tiềm</a:t>
            </a:r>
            <a:r>
              <a:rPr lang="en-US" sz="2200" b="1" dirty="0" smtClean="0">
                <a:solidFill>
                  <a:srgbClr val="FF0000"/>
                </a:solidFill>
                <a:latin typeface="Arial" panose="020B0604020202020204" pitchFamily="34" charset="0"/>
                <a:cs typeface="Arial" panose="020B0604020202020204" pitchFamily="34" charset="0"/>
              </a:rPr>
              <a:t>. </a:t>
            </a:r>
          </a:p>
          <a:p>
            <a:pPr marL="0" indent="0" algn="just">
              <a:lnSpc>
                <a:spcPct val="120000"/>
              </a:lnSpc>
              <a:spcBef>
                <a:spcPts val="600"/>
              </a:spcBef>
              <a:buNone/>
            </a:pPr>
            <a:r>
              <a:rPr lang="en-US" sz="2200" b="1" dirty="0" smtClean="0">
                <a:solidFill>
                  <a:srgbClr val="0000CC"/>
                </a:solidFill>
                <a:latin typeface="Arial" panose="020B0604020202020204" pitchFamily="34" charset="0"/>
                <a:cs typeface="Arial" panose="020B0604020202020204" pitchFamily="34" charset="0"/>
              </a:rPr>
              <a:t>1. </a:t>
            </a:r>
            <a:r>
              <a:rPr lang="en-US" sz="2200" b="1" dirty="0" err="1" smtClean="0">
                <a:solidFill>
                  <a:srgbClr val="0000CC"/>
                </a:solidFill>
                <a:latin typeface="Arial" panose="020B0604020202020204" pitchFamily="34" charset="0"/>
                <a:cs typeface="Arial" panose="020B0604020202020204" pitchFamily="34" charset="0"/>
              </a:rPr>
              <a:t>Tác</a:t>
            </a:r>
            <a:r>
              <a:rPr lang="en-US" sz="2200" b="1" dirty="0" smtClean="0">
                <a:solidFill>
                  <a:srgbClr val="0000CC"/>
                </a:solidFill>
                <a:latin typeface="Arial" panose="020B0604020202020204" pitchFamily="34" charset="0"/>
                <a:cs typeface="Arial" panose="020B0604020202020204" pitchFamily="34" charset="0"/>
              </a:rPr>
              <a:t> </a:t>
            </a:r>
            <a:r>
              <a:rPr lang="en-US" sz="2200" b="1" dirty="0" err="1" smtClean="0">
                <a:solidFill>
                  <a:srgbClr val="0000CC"/>
                </a:solidFill>
                <a:latin typeface="Arial" panose="020B0604020202020204" pitchFamily="34" charset="0"/>
                <a:cs typeface="Arial" panose="020B0604020202020204" pitchFamily="34" charset="0"/>
              </a:rPr>
              <a:t>giả</a:t>
            </a:r>
            <a:r>
              <a:rPr lang="en-US" sz="2200" b="1" dirty="0" smtClean="0">
                <a:solidFill>
                  <a:srgbClr val="0000CC"/>
                </a:solidFill>
                <a:latin typeface="Arial" panose="020B0604020202020204" pitchFamily="34" charset="0"/>
                <a:cs typeface="Arial" panose="020B0604020202020204" pitchFamily="34" charset="0"/>
              </a:rPr>
              <a:t> </a:t>
            </a:r>
            <a:r>
              <a:rPr lang="en-US" sz="2200" b="1" dirty="0" err="1" smtClean="0">
                <a:solidFill>
                  <a:srgbClr val="0000CC"/>
                </a:solidFill>
                <a:latin typeface="Arial" panose="020B0604020202020204" pitchFamily="34" charset="0"/>
                <a:cs typeface="Arial" panose="020B0604020202020204" pitchFamily="34" charset="0"/>
              </a:rPr>
              <a:t>đã</a:t>
            </a:r>
            <a:r>
              <a:rPr lang="en-US" sz="2200" b="1" dirty="0" smtClean="0">
                <a:solidFill>
                  <a:srgbClr val="0000CC"/>
                </a:solidFill>
                <a:latin typeface="Arial" panose="020B0604020202020204" pitchFamily="34" charset="0"/>
                <a:cs typeface="Arial" panose="020B0604020202020204" pitchFamily="34" charset="0"/>
              </a:rPr>
              <a:t> </a:t>
            </a:r>
            <a:r>
              <a:rPr lang="en-US" sz="2200" b="1" dirty="0" err="1" smtClean="0">
                <a:solidFill>
                  <a:srgbClr val="0000CC"/>
                </a:solidFill>
                <a:latin typeface="Arial" panose="020B0604020202020204" pitchFamily="34" charset="0"/>
                <a:cs typeface="Arial" panose="020B0604020202020204" pitchFamily="34" charset="0"/>
              </a:rPr>
              <a:t>phân</a:t>
            </a:r>
            <a:r>
              <a:rPr lang="en-US" sz="2200" b="1" dirty="0" smtClean="0">
                <a:solidFill>
                  <a:srgbClr val="0000CC"/>
                </a:solidFill>
                <a:latin typeface="Arial" panose="020B0604020202020204" pitchFamily="34" charset="0"/>
                <a:cs typeface="Arial" panose="020B0604020202020204" pitchFamily="34" charset="0"/>
              </a:rPr>
              <a:t> </a:t>
            </a:r>
            <a:r>
              <a:rPr lang="en-US" sz="2200" b="1" dirty="0" err="1" smtClean="0">
                <a:solidFill>
                  <a:srgbClr val="0000CC"/>
                </a:solidFill>
                <a:latin typeface="Arial" panose="020B0604020202020204" pitchFamily="34" charset="0"/>
                <a:cs typeface="Arial" panose="020B0604020202020204" pitchFamily="34" charset="0"/>
              </a:rPr>
              <a:t>tích</a:t>
            </a:r>
            <a:r>
              <a:rPr lang="en-US" sz="2200" b="1" dirty="0" smtClean="0">
                <a:solidFill>
                  <a:srgbClr val="0000CC"/>
                </a:solidFill>
                <a:latin typeface="Arial" panose="020B0604020202020204" pitchFamily="34" charset="0"/>
                <a:cs typeface="Arial" panose="020B0604020202020204" pitchFamily="34" charset="0"/>
              </a:rPr>
              <a:t> </a:t>
            </a:r>
            <a:r>
              <a:rPr lang="en-US" sz="2200" b="1" dirty="0" err="1" smtClean="0">
                <a:solidFill>
                  <a:srgbClr val="0000CC"/>
                </a:solidFill>
                <a:latin typeface="Arial" panose="020B0604020202020204" pitchFamily="34" charset="0"/>
                <a:cs typeface="Arial" panose="020B0604020202020204" pitchFamily="34" charset="0"/>
              </a:rPr>
              <a:t>như</a:t>
            </a:r>
            <a:r>
              <a:rPr lang="en-US" sz="2200" b="1" dirty="0" smtClean="0">
                <a:solidFill>
                  <a:srgbClr val="0000CC"/>
                </a:solidFill>
                <a:latin typeface="Arial" panose="020B0604020202020204" pitchFamily="34" charset="0"/>
                <a:cs typeface="Arial" panose="020B0604020202020204" pitchFamily="34" charset="0"/>
              </a:rPr>
              <a:t> </a:t>
            </a:r>
            <a:r>
              <a:rPr lang="en-US" sz="2200" b="1" dirty="0" err="1" smtClean="0">
                <a:solidFill>
                  <a:srgbClr val="0000CC"/>
                </a:solidFill>
                <a:latin typeface="Arial" panose="020B0604020202020204" pitchFamily="34" charset="0"/>
                <a:cs typeface="Arial" panose="020B0604020202020204" pitchFamily="34" charset="0"/>
              </a:rPr>
              <a:t>thế</a:t>
            </a:r>
            <a:r>
              <a:rPr lang="en-US" sz="2200" b="1" dirty="0" smtClean="0">
                <a:solidFill>
                  <a:srgbClr val="0000CC"/>
                </a:solidFill>
                <a:latin typeface="Arial" panose="020B0604020202020204" pitchFamily="34" charset="0"/>
                <a:cs typeface="Arial" panose="020B0604020202020204" pitchFamily="34" charset="0"/>
              </a:rPr>
              <a:t> </a:t>
            </a:r>
            <a:r>
              <a:rPr lang="en-US" sz="2200" b="1" dirty="0" err="1" smtClean="0">
                <a:solidFill>
                  <a:srgbClr val="0000CC"/>
                </a:solidFill>
                <a:latin typeface="Arial" panose="020B0604020202020204" pitchFamily="34" charset="0"/>
                <a:cs typeface="Arial" panose="020B0604020202020204" pitchFamily="34" charset="0"/>
              </a:rPr>
              <a:t>nào</a:t>
            </a:r>
            <a:r>
              <a:rPr lang="en-US" sz="2200" b="1" dirty="0" smtClean="0">
                <a:solidFill>
                  <a:srgbClr val="0000CC"/>
                </a:solidFill>
                <a:latin typeface="Arial" panose="020B0604020202020204" pitchFamily="34" charset="0"/>
                <a:cs typeface="Arial" panose="020B0604020202020204" pitchFamily="34" charset="0"/>
              </a:rPr>
              <a:t> </a:t>
            </a:r>
            <a:r>
              <a:rPr lang="en-US" sz="2200" b="1" dirty="0" err="1" smtClean="0">
                <a:solidFill>
                  <a:srgbClr val="0000CC"/>
                </a:solidFill>
                <a:latin typeface="Arial" panose="020B0604020202020204" pitchFamily="34" charset="0"/>
                <a:cs typeface="Arial" panose="020B0604020202020204" pitchFamily="34" charset="0"/>
              </a:rPr>
              <a:t>để</a:t>
            </a:r>
            <a:r>
              <a:rPr lang="en-US" sz="2200" b="1" dirty="0" smtClean="0">
                <a:solidFill>
                  <a:srgbClr val="0000CC"/>
                </a:solidFill>
                <a:latin typeface="Arial" panose="020B0604020202020204" pitchFamily="34" charset="0"/>
                <a:cs typeface="Arial" panose="020B0604020202020204" pitchFamily="34" charset="0"/>
              </a:rPr>
              <a:t> </a:t>
            </a:r>
            <a:r>
              <a:rPr lang="en-US" sz="2200" b="1" dirty="0" err="1" smtClean="0">
                <a:solidFill>
                  <a:srgbClr val="0000CC"/>
                </a:solidFill>
                <a:latin typeface="Arial" panose="020B0604020202020204" pitchFamily="34" charset="0"/>
                <a:cs typeface="Arial" panose="020B0604020202020204" pitchFamily="34" charset="0"/>
              </a:rPr>
              <a:t>làm</a:t>
            </a:r>
            <a:r>
              <a:rPr lang="en-US" sz="2200" b="1" dirty="0" smtClean="0">
                <a:solidFill>
                  <a:srgbClr val="0000CC"/>
                </a:solidFill>
                <a:latin typeface="Arial" panose="020B0604020202020204" pitchFamily="34" charset="0"/>
                <a:cs typeface="Arial" panose="020B0604020202020204" pitchFamily="34" charset="0"/>
              </a:rPr>
              <a:t> </a:t>
            </a:r>
            <a:r>
              <a:rPr lang="en-US" sz="2200" b="1" dirty="0" err="1" smtClean="0">
                <a:solidFill>
                  <a:srgbClr val="0000CC"/>
                </a:solidFill>
                <a:latin typeface="Arial" panose="020B0604020202020204" pitchFamily="34" charset="0"/>
                <a:cs typeface="Arial" panose="020B0604020202020204" pitchFamily="34" charset="0"/>
              </a:rPr>
              <a:t>tỏ</a:t>
            </a:r>
            <a:r>
              <a:rPr lang="en-US" sz="2200" b="1" dirty="0" smtClean="0">
                <a:solidFill>
                  <a:srgbClr val="0000CC"/>
                </a:solidFill>
                <a:latin typeface="Arial" panose="020B0604020202020204" pitchFamily="34" charset="0"/>
                <a:cs typeface="Arial" panose="020B0604020202020204" pitchFamily="34" charset="0"/>
              </a:rPr>
              <a:t> </a:t>
            </a:r>
            <a:r>
              <a:rPr lang="en-US" sz="2200" b="1" dirty="0" err="1" smtClean="0">
                <a:solidFill>
                  <a:srgbClr val="0000CC"/>
                </a:solidFill>
                <a:latin typeface="Arial" panose="020B0604020202020204" pitchFamily="34" charset="0"/>
                <a:cs typeface="Arial" panose="020B0604020202020204" pitchFamily="34" charset="0"/>
              </a:rPr>
              <a:t>luận</a:t>
            </a:r>
            <a:r>
              <a:rPr lang="en-US" sz="2200" b="1" dirty="0" smtClean="0">
                <a:solidFill>
                  <a:srgbClr val="0000CC"/>
                </a:solidFill>
                <a:latin typeface="Arial" panose="020B0604020202020204" pitchFamily="34" charset="0"/>
                <a:cs typeface="Arial" panose="020B0604020202020204" pitchFamily="34" charset="0"/>
              </a:rPr>
              <a:t> </a:t>
            </a:r>
            <a:r>
              <a:rPr lang="en-US" sz="2200" b="1" dirty="0" err="1" smtClean="0">
                <a:solidFill>
                  <a:srgbClr val="0000CC"/>
                </a:solidFill>
                <a:latin typeface="Arial" panose="020B0604020202020204" pitchFamily="34" charset="0"/>
                <a:cs typeface="Arial" panose="020B0604020202020204" pitchFamily="34" charset="0"/>
              </a:rPr>
              <a:t>điểm</a:t>
            </a:r>
            <a:r>
              <a:rPr lang="en-US" sz="2200" b="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Học</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vấn</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không</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chỉ</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là</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chuyện</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đọc</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sách</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nhưng</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đọc</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sách</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vẫn</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là</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một</a:t>
            </a:r>
            <a:r>
              <a:rPr lang="en-US" sz="2200" b="1" i="1" dirty="0" smtClean="0">
                <a:solidFill>
                  <a:srgbClr val="0000CC"/>
                </a:solidFill>
                <a:latin typeface="Arial" panose="020B0604020202020204" pitchFamily="34" charset="0"/>
                <a:cs typeface="Arial" panose="020B0604020202020204" pitchFamily="34" charset="0"/>
              </a:rPr>
              <a:t> con </a:t>
            </a:r>
            <a:r>
              <a:rPr lang="en-US" sz="2200" b="1" i="1" dirty="0" err="1" smtClean="0">
                <a:solidFill>
                  <a:srgbClr val="0000CC"/>
                </a:solidFill>
                <a:latin typeface="Arial" panose="020B0604020202020204" pitchFamily="34" charset="0"/>
                <a:cs typeface="Arial" panose="020B0604020202020204" pitchFamily="34" charset="0"/>
              </a:rPr>
              <a:t>đường</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quan</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trọng</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của</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học</a:t>
            </a:r>
            <a:r>
              <a:rPr lang="en-US" sz="2200" b="1" i="1" dirty="0" smtClean="0">
                <a:solidFill>
                  <a:srgbClr val="0000CC"/>
                </a:solidFill>
                <a:latin typeface="Arial" panose="020B0604020202020204" pitchFamily="34" charset="0"/>
                <a:cs typeface="Arial" panose="020B0604020202020204" pitchFamily="34" charset="0"/>
              </a:rPr>
              <a:t> </a:t>
            </a:r>
            <a:r>
              <a:rPr lang="en-US" sz="2400" b="1" i="1" dirty="0" err="1" smtClean="0">
                <a:solidFill>
                  <a:srgbClr val="0000CC"/>
                </a:solidFill>
                <a:latin typeface="Arial" panose="020B0604020202020204" pitchFamily="34" charset="0"/>
                <a:cs typeface="Arial" panose="020B0604020202020204" pitchFamily="34" charset="0"/>
              </a:rPr>
              <a:t>vấn</a:t>
            </a:r>
            <a:r>
              <a:rPr lang="en-US" sz="2400" b="1" dirty="0" smtClean="0">
                <a:solidFill>
                  <a:srgbClr val="0000CC"/>
                </a:solidFill>
                <a:latin typeface="Arial" panose="020B0604020202020204" pitchFamily="34" charset="0"/>
                <a:cs typeface="Arial" panose="020B0604020202020204" pitchFamily="34" charset="0"/>
              </a:rPr>
              <a:t>?</a:t>
            </a:r>
            <a:endParaRPr lang="en-US" sz="2400" b="1" dirty="0">
              <a:solidFill>
                <a:srgbClr val="0000CC"/>
              </a:solidFill>
              <a:latin typeface="Arial" panose="020B0604020202020204" pitchFamily="34" charset="0"/>
              <a:cs typeface="Arial" panose="020B0604020202020204" pitchFamily="34" charset="0"/>
            </a:endParaRPr>
          </a:p>
        </p:txBody>
      </p:sp>
      <p:sp>
        <p:nvSpPr>
          <p:cNvPr id="16" name="Content Placeholder 2"/>
          <p:cNvSpPr txBox="1">
            <a:spLocks/>
          </p:cNvSpPr>
          <p:nvPr/>
        </p:nvSpPr>
        <p:spPr>
          <a:xfrm>
            <a:off x="2999656" y="3501008"/>
            <a:ext cx="8352928" cy="3024335"/>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600"/>
              </a:spcBef>
              <a:buNone/>
            </a:pP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Học</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vấn</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là</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thành</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quả</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tích</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lũy</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lâu</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dài</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của</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nhân</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loại</a:t>
            </a:r>
            <a:r>
              <a:rPr lang="en-US" sz="2400" b="1" dirty="0">
                <a:solidFill>
                  <a:schemeClr val="bg1"/>
                </a:solidFill>
                <a:latin typeface="Arial" panose="020B0604020202020204" pitchFamily="34" charset="0"/>
                <a:cs typeface="Arial" panose="020B0604020202020204" pitchFamily="34" charset="0"/>
              </a:rPr>
              <a:t>.</a:t>
            </a:r>
          </a:p>
          <a:p>
            <a:pPr marL="0" indent="0" algn="just">
              <a:lnSpc>
                <a:spcPct val="120000"/>
              </a:lnSpc>
              <a:spcBef>
                <a:spcPts val="600"/>
              </a:spcBef>
              <a:buNone/>
            </a:pP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Học</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vấn</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của</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nhân</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loại</a:t>
            </a:r>
            <a:r>
              <a:rPr lang="en-US" sz="2400" b="1" dirty="0">
                <a:solidFill>
                  <a:schemeClr val="bg1"/>
                </a:solidFill>
                <a:latin typeface="Arial" panose="020B0604020202020204" pitchFamily="34" charset="0"/>
                <a:cs typeface="Arial" panose="020B0604020202020204" pitchFamily="34" charset="0"/>
              </a:rPr>
              <a:t> do </a:t>
            </a:r>
            <a:r>
              <a:rPr lang="en-US" sz="2400" b="1" dirty="0" err="1">
                <a:solidFill>
                  <a:schemeClr val="bg1"/>
                </a:solidFill>
                <a:latin typeface="Arial" panose="020B0604020202020204" pitchFamily="34" charset="0"/>
                <a:cs typeface="Arial" panose="020B0604020202020204" pitchFamily="34" charset="0"/>
              </a:rPr>
              <a:t>sách</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ghi</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chép</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lưu</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truyền</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lại</a:t>
            </a:r>
            <a:r>
              <a:rPr lang="en-US" sz="2400" b="1" dirty="0">
                <a:solidFill>
                  <a:schemeClr val="bg1"/>
                </a:solidFill>
                <a:latin typeface="Arial" panose="020B0604020202020204" pitchFamily="34" charset="0"/>
                <a:cs typeface="Arial" panose="020B0604020202020204" pitchFamily="34" charset="0"/>
              </a:rPr>
              <a:t>. </a:t>
            </a:r>
          </a:p>
          <a:p>
            <a:pPr marL="0" indent="0" algn="just">
              <a:lnSpc>
                <a:spcPct val="120000"/>
              </a:lnSpc>
              <a:spcBef>
                <a:spcPts val="600"/>
              </a:spcBef>
              <a:buNone/>
            </a:pP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Sách</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là</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kho</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tàng</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quý</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báu</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là</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cột</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mốc</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trên</a:t>
            </a:r>
            <a:r>
              <a:rPr lang="en-US" sz="2400" b="1" dirty="0">
                <a:solidFill>
                  <a:schemeClr val="bg1"/>
                </a:solidFill>
                <a:latin typeface="Arial" panose="020B0604020202020204" pitchFamily="34" charset="0"/>
                <a:cs typeface="Arial" panose="020B0604020202020204" pitchFamily="34" charset="0"/>
              </a:rPr>
              <a:t> con </a:t>
            </a:r>
            <a:r>
              <a:rPr lang="en-US" sz="2400" b="1" dirty="0" err="1">
                <a:solidFill>
                  <a:schemeClr val="bg1"/>
                </a:solidFill>
                <a:latin typeface="Arial" panose="020B0604020202020204" pitchFamily="34" charset="0"/>
                <a:cs typeface="Arial" panose="020B0604020202020204" pitchFamily="34" charset="0"/>
              </a:rPr>
              <a:t>đường</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phát</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triển</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của</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học</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vấn</a:t>
            </a:r>
            <a:r>
              <a:rPr lang="en-US" sz="2400" b="1" dirty="0">
                <a:solidFill>
                  <a:schemeClr val="bg1"/>
                </a:solidFill>
                <a:latin typeface="Arial" panose="020B0604020202020204" pitchFamily="34" charset="0"/>
                <a:cs typeface="Arial" panose="020B0604020202020204" pitchFamily="34" charset="0"/>
              </a:rPr>
              <a:t>.</a:t>
            </a:r>
          </a:p>
          <a:p>
            <a:pPr marL="0" indent="0" algn="just">
              <a:lnSpc>
                <a:spcPct val="120000"/>
              </a:lnSpc>
              <a:spcBef>
                <a:spcPts val="600"/>
              </a:spcBef>
              <a:buNone/>
            </a:pP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Nếu</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không</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có</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thành</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quả</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nhân</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loại</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đã</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đạt</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được</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trong</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quá</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khứ</a:t>
            </a:r>
            <a:r>
              <a:rPr lang="en-US" sz="2400" b="1" dirty="0">
                <a:solidFill>
                  <a:schemeClr val="bg1"/>
                </a:solidFill>
                <a:latin typeface="Arial" panose="020B0604020202020204" pitchFamily="34" charset="0"/>
                <a:cs typeface="Arial" panose="020B0604020202020204" pitchFamily="34" charset="0"/>
              </a:rPr>
              <a:t>, con </a:t>
            </a:r>
            <a:r>
              <a:rPr lang="en-US" sz="2400" b="1" dirty="0" err="1">
                <a:solidFill>
                  <a:schemeClr val="bg1"/>
                </a:solidFill>
                <a:latin typeface="Arial" panose="020B0604020202020204" pitchFamily="34" charset="0"/>
                <a:cs typeface="Arial" panose="020B0604020202020204" pitchFamily="34" charset="0"/>
              </a:rPr>
              <a:t>người</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sẽ</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lạc</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hậu</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không</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thể</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tiến</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lên</a:t>
            </a:r>
            <a:r>
              <a:rPr lang="en-US" sz="2400" b="1" dirty="0" smtClean="0">
                <a:solidFill>
                  <a:schemeClr val="bg1"/>
                </a:solidFill>
                <a:latin typeface="Arial" panose="020B0604020202020204" pitchFamily="34" charset="0"/>
                <a:cs typeface="Arial" panose="020B0604020202020204" pitchFamily="34" charset="0"/>
              </a:rPr>
              <a:t>.</a:t>
            </a:r>
            <a:endParaRPr lang="en-US" sz="2400" b="1" dirty="0">
              <a:solidFill>
                <a:srgbClr val="FF0000"/>
              </a:solidFill>
              <a:latin typeface="Arial" panose="020B0604020202020204" pitchFamily="34" charset="0"/>
              <a:cs typeface="Arial" panose="020B0604020202020204" pitchFamily="34" charset="0"/>
            </a:endParaRPr>
          </a:p>
        </p:txBody>
      </p:sp>
      <p:sp>
        <p:nvSpPr>
          <p:cNvPr id="15" name="Striped Right Arrow 14"/>
          <p:cNvSpPr/>
          <p:nvPr/>
        </p:nvSpPr>
        <p:spPr>
          <a:xfrm>
            <a:off x="890929" y="3858460"/>
            <a:ext cx="1821069" cy="2237424"/>
          </a:xfrm>
          <a:prstGeom prst="strip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rgbClr val="FF0000"/>
                </a:solidFill>
                <a:latin typeface="Arial" panose="020B0604020202020204" pitchFamily="34" charset="0"/>
                <a:cs typeface="Arial" panose="020B0604020202020204" pitchFamily="34" charset="0"/>
              </a:rPr>
              <a:t>SGK </a:t>
            </a:r>
            <a:r>
              <a:rPr lang="en-US" sz="2100" b="1" dirty="0" err="1">
                <a:solidFill>
                  <a:srgbClr val="FF0000"/>
                </a:solidFill>
                <a:latin typeface="Arial" panose="020B0604020202020204" pitchFamily="34" charset="0"/>
                <a:cs typeface="Arial" panose="020B0604020202020204" pitchFamily="34" charset="0"/>
              </a:rPr>
              <a:t>t</a:t>
            </a:r>
            <a:r>
              <a:rPr lang="en-US" sz="2100" b="1" dirty="0" err="1" smtClean="0">
                <a:solidFill>
                  <a:srgbClr val="FF0000"/>
                </a:solidFill>
                <a:latin typeface="Arial" panose="020B0604020202020204" pitchFamily="34" charset="0"/>
                <a:cs typeface="Arial" panose="020B0604020202020204" pitchFamily="34" charset="0"/>
              </a:rPr>
              <a:t>rang</a:t>
            </a:r>
            <a:r>
              <a:rPr lang="en-US" sz="2100" b="1" dirty="0" smtClean="0">
                <a:solidFill>
                  <a:srgbClr val="FF0000"/>
                </a:solidFill>
                <a:latin typeface="Arial" panose="020B0604020202020204" pitchFamily="34" charset="0"/>
                <a:cs typeface="Arial" panose="020B0604020202020204" pitchFamily="34" charset="0"/>
              </a:rPr>
              <a:t> 4</a:t>
            </a:r>
            <a:endParaRPr lang="en-US" sz="2100" b="1" dirty="0">
              <a:solidFill>
                <a:srgbClr val="FF0000"/>
              </a:solidFill>
              <a:latin typeface="Arial" panose="020B0604020202020204" pitchFamily="34" charset="0"/>
              <a:cs typeface="Arial" panose="020B0604020202020204" pitchFamily="34" charset="0"/>
            </a:endParaRPr>
          </a:p>
        </p:txBody>
      </p:sp>
      <p:sp>
        <p:nvSpPr>
          <p:cNvPr id="8" name="Rectangle 7"/>
          <p:cNvSpPr/>
          <p:nvPr/>
        </p:nvSpPr>
        <p:spPr>
          <a:xfrm>
            <a:off x="0" y="-18628"/>
            <a:ext cx="12192000" cy="896088"/>
          </a:xfrm>
          <a:prstGeom prst="rect">
            <a:avLst/>
          </a:prstGeom>
          <a:solidFill>
            <a:srgbClr val="AAEE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FF00"/>
                </a:solidFill>
                <a:latin typeface="Arial" panose="020B0604020202020204" pitchFamily="34" charset="0"/>
                <a:cs typeface="Arial" panose="020B0604020202020204" pitchFamily="34" charset="0"/>
              </a:rPr>
              <a:t> </a:t>
            </a:r>
            <a:r>
              <a:rPr lang="en-US" sz="2800" b="1" dirty="0" smtClean="0">
                <a:solidFill>
                  <a:srgbClr val="FFFF00"/>
                </a:solidFill>
                <a:latin typeface="Arial" panose="020B0604020202020204" pitchFamily="34" charset="0"/>
                <a:cs typeface="Arial" panose="020B0604020202020204" pitchFamily="34" charset="0"/>
              </a:rPr>
              <a:t>	</a:t>
            </a:r>
            <a:r>
              <a:rPr lang="en-US" sz="2800" b="1" dirty="0" smtClean="0">
                <a:solidFill>
                  <a:srgbClr val="FF0000"/>
                </a:solidFill>
                <a:latin typeface="Arial" panose="020B0604020202020204" pitchFamily="34" charset="0"/>
                <a:cs typeface="Arial" panose="020B0604020202020204" pitchFamily="34" charset="0"/>
              </a:rPr>
              <a:t>III. </a:t>
            </a:r>
            <a:r>
              <a:rPr lang="en-US" sz="2800" b="1" dirty="0" err="1" smtClean="0">
                <a:solidFill>
                  <a:srgbClr val="FF0000"/>
                </a:solidFill>
                <a:latin typeface="Arial" panose="020B0604020202020204" pitchFamily="34" charset="0"/>
                <a:cs typeface="Arial" panose="020B0604020202020204" pitchFamily="34" charset="0"/>
              </a:rPr>
              <a:t>Luyện</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tập</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039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1000"/>
                                        <p:tgtEl>
                                          <p:spTgt spid="5">
                                            <p:bg/>
                                          </p:spTgt>
                                        </p:tgtEl>
                                      </p:cBhvr>
                                    </p:animEffect>
                                    <p:anim calcmode="lin" valueType="num">
                                      <p:cBhvr>
                                        <p:cTn id="13" dur="1000" fill="hold"/>
                                        <p:tgtEl>
                                          <p:spTgt spid="5">
                                            <p:bg/>
                                          </p:spTgt>
                                        </p:tgtEl>
                                        <p:attrNameLst>
                                          <p:attrName>ppt_x</p:attrName>
                                        </p:attrNameLst>
                                      </p:cBhvr>
                                      <p:tavLst>
                                        <p:tav tm="0">
                                          <p:val>
                                            <p:strVal val="#ppt_x"/>
                                          </p:val>
                                        </p:tav>
                                        <p:tav tm="100000">
                                          <p:val>
                                            <p:strVal val="#ppt_x"/>
                                          </p:val>
                                        </p:tav>
                                      </p:tavLst>
                                    </p:anim>
                                    <p:anim calcmode="lin" valueType="num">
                                      <p:cBhvr>
                                        <p:cTn id="14" dur="1000" fill="hold"/>
                                        <p:tgtEl>
                                          <p:spTgt spid="5">
                                            <p:bg/>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1000"/>
                                        <p:tgtEl>
                                          <p:spTgt spid="5">
                                            <p:txEl>
                                              <p:pRg st="0" end="0"/>
                                            </p:txEl>
                                          </p:spTgt>
                                        </p:tgtEl>
                                      </p:cBhvr>
                                    </p:animEffect>
                                    <p:anim calcmode="lin" valueType="num">
                                      <p:cBhvr>
                                        <p:cTn id="1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1000"/>
                                        <p:tgtEl>
                                          <p:spTgt spid="5">
                                            <p:txEl>
                                              <p:pRg st="1" end="1"/>
                                            </p:txEl>
                                          </p:spTgt>
                                        </p:tgtEl>
                                      </p:cBhvr>
                                    </p:animEffect>
                                    <p:anim calcmode="lin" valueType="num">
                                      <p:cBhvr>
                                        <p:cTn id="2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1000"/>
                                        <p:tgtEl>
                                          <p:spTgt spid="5">
                                            <p:txEl>
                                              <p:pRg st="2" end="2"/>
                                            </p:txEl>
                                          </p:spTgt>
                                        </p:tgtEl>
                                      </p:cBhvr>
                                    </p:animEffect>
                                    <p:anim calcmode="lin" valueType="num">
                                      <p:cBhvr>
                                        <p:cTn id="3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1000"/>
                                        <p:tgtEl>
                                          <p:spTgt spid="15"/>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16" grpId="0" animBg="1"/>
      <p:bldP spid="15"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989"/>
            <a:ext cx="12192000" cy="693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976537" y="2564904"/>
            <a:ext cx="10304039" cy="1103892"/>
          </a:xfrm>
          <a:prstGeom prst="rect">
            <a:avLst/>
          </a:prstGeom>
        </p:spPr>
        <p:txBody>
          <a:bodyPr wrap="none">
            <a:spAutoFit/>
          </a:bodyPr>
          <a:lstStyle/>
          <a:p>
            <a:pPr marL="0" indent="0" algn="ctr">
              <a:lnSpc>
                <a:spcPct val="150000"/>
              </a:lnSpc>
              <a:buNone/>
            </a:pPr>
            <a:r>
              <a:rPr lang="en-US" sz="5000" b="1" dirty="0" smtClean="0">
                <a:ln w="12700">
                  <a:solidFill>
                    <a:schemeClr val="tx2">
                      <a:lumMod val="75000"/>
                    </a:schemeClr>
                  </a:solidFill>
                  <a:prstDash val="solid"/>
                </a:ln>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PHÉP PHÂN TÍCH VÀ TỔNG HỢP</a:t>
            </a:r>
            <a:endParaRPr lang="en-US" sz="5000" b="1" dirty="0">
              <a:ln w="12700">
                <a:solidFill>
                  <a:schemeClr val="tx2">
                    <a:lumMod val="75000"/>
                  </a:schemeClr>
                </a:solidFill>
                <a:prstDash val="solid"/>
              </a:ln>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 name="Picture 2" descr="Vở gấp - Tranh ảnh - &amp;Dstrok;ỗ Trung Thành - &amp;Dstrok;ỗ Trung Thành. Thư việ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1043" y="3573016"/>
            <a:ext cx="25908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842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46913" y="3259772"/>
            <a:ext cx="1964712" cy="523220"/>
          </a:xfrm>
          <a:prstGeom prst="rect">
            <a:avLst/>
          </a:prstGeom>
        </p:spPr>
        <p:txBody>
          <a:bodyPr wrap="square">
            <a:spAutoFit/>
          </a:bodyPr>
          <a:lstStyle/>
          <a:p>
            <a:endParaRPr lang="en-US" sz="2800" b="1">
              <a:solidFill>
                <a:srgbClr val="FF0000"/>
              </a:solidFill>
            </a:endParaRPr>
          </a:p>
        </p:txBody>
      </p:sp>
      <p:sp>
        <p:nvSpPr>
          <p:cNvPr id="9" name="Rectangle 8"/>
          <p:cNvSpPr/>
          <p:nvPr/>
        </p:nvSpPr>
        <p:spPr>
          <a:xfrm>
            <a:off x="6348027" y="1052736"/>
            <a:ext cx="6059997" cy="492443"/>
          </a:xfrm>
          <a:prstGeom prst="rect">
            <a:avLst/>
          </a:prstGeom>
        </p:spPr>
        <p:txBody>
          <a:bodyPr wrap="square">
            <a:spAutoFit/>
          </a:bodyPr>
          <a:lstStyle/>
          <a:p>
            <a:r>
              <a:rPr lang="en-US" sz="2600" b="1" smtClean="0">
                <a:solidFill>
                  <a:srgbClr val="FFFF00"/>
                </a:solidFill>
              </a:rPr>
              <a:t> </a:t>
            </a:r>
            <a:endParaRPr lang="en-US" sz="2600" b="1">
              <a:solidFill>
                <a:srgbClr val="FFFF00"/>
              </a:solidFill>
            </a:endParaRPr>
          </a:p>
        </p:txBody>
      </p:sp>
      <p:sp>
        <p:nvSpPr>
          <p:cNvPr id="6" name="Flowchart: Process 5"/>
          <p:cNvSpPr/>
          <p:nvPr/>
        </p:nvSpPr>
        <p:spPr>
          <a:xfrm>
            <a:off x="2408226" y="2348880"/>
            <a:ext cx="9289030" cy="3300461"/>
          </a:xfrm>
          <a:prstGeom prst="flowChartProcess">
            <a:avLst/>
          </a:prstGeom>
          <a:solidFill>
            <a:schemeClr val="accent5">
              <a:lumMod val="40000"/>
              <a:lumOff val="60000"/>
            </a:schemeClr>
          </a:solidFill>
        </p:spPr>
        <p:style>
          <a:lnRef idx="3">
            <a:schemeClr val="lt1"/>
          </a:lnRef>
          <a:fillRef idx="1">
            <a:schemeClr val="accent4"/>
          </a:fillRef>
          <a:effectRef idx="1">
            <a:schemeClr val="accent4"/>
          </a:effectRef>
          <a:fontRef idx="minor">
            <a:schemeClr val="lt1"/>
          </a:fontRef>
        </p:style>
        <p:txBody>
          <a:bodyPr rtlCol="0" anchor="ctr"/>
          <a:lstStyle/>
          <a:p>
            <a:pPr algn="just">
              <a:lnSpc>
                <a:spcPct val="120000"/>
              </a:lnSpc>
              <a:spcBef>
                <a:spcPts val="600"/>
              </a:spcBef>
            </a:pPr>
            <a:r>
              <a:rPr lang="en-US" sz="2400" b="1" dirty="0" smtClean="0">
                <a:solidFill>
                  <a:schemeClr val="bg1"/>
                </a:solidFill>
                <a:latin typeface="Arial" panose="020B0604020202020204" pitchFamily="34" charset="0"/>
                <a:cs typeface="Arial" panose="020B0604020202020204" pitchFamily="34" charset="0"/>
              </a:rPr>
              <a:t>- </a:t>
            </a:r>
            <a:r>
              <a:rPr lang="en-US" sz="2400" b="1" dirty="0" smtClean="0">
                <a:solidFill>
                  <a:schemeClr val="bg1"/>
                </a:solidFill>
                <a:latin typeface="Arial" panose="020B0604020202020204" pitchFamily="34" charset="0"/>
                <a:cs typeface="Arial" panose="020B0604020202020204" pitchFamily="34" charset="0"/>
              </a:rPr>
              <a:t>Do </a:t>
            </a:r>
            <a:r>
              <a:rPr lang="en-US" sz="2400" b="1" dirty="0" err="1">
                <a:solidFill>
                  <a:schemeClr val="bg1"/>
                </a:solidFill>
                <a:latin typeface="Arial" panose="020B0604020202020204" pitchFamily="34" charset="0"/>
                <a:cs typeface="Arial" panose="020B0604020202020204" pitchFamily="34" charset="0"/>
              </a:rPr>
              <a:t>sách</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nhiều</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chất</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lượng</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khác</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nhau</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cho</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nên</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phải</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chọn</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sách</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tốt</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mà</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đọc</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mới</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có</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ích</a:t>
            </a:r>
            <a:r>
              <a:rPr lang="en-US" sz="2400" b="1" dirty="0">
                <a:solidFill>
                  <a:schemeClr val="bg1"/>
                </a:solidFill>
                <a:latin typeface="Arial" panose="020B0604020202020204" pitchFamily="34" charset="0"/>
                <a:cs typeface="Arial" panose="020B0604020202020204" pitchFamily="34" charset="0"/>
              </a:rPr>
              <a:t>.</a:t>
            </a:r>
          </a:p>
          <a:p>
            <a:pPr algn="just">
              <a:lnSpc>
                <a:spcPct val="120000"/>
              </a:lnSpc>
              <a:spcBef>
                <a:spcPts val="600"/>
              </a:spcBef>
            </a:pPr>
            <a:r>
              <a:rPr lang="en-US" sz="2400" b="1" dirty="0">
                <a:solidFill>
                  <a:schemeClr val="bg1"/>
                </a:solidFill>
                <a:latin typeface="Arial" panose="020B0604020202020204" pitchFamily="34" charset="0"/>
                <a:cs typeface="Arial" panose="020B0604020202020204" pitchFamily="34" charset="0"/>
              </a:rPr>
              <a:t>- Do </a:t>
            </a:r>
            <a:r>
              <a:rPr lang="en-US" sz="2400" b="1" dirty="0" err="1">
                <a:solidFill>
                  <a:schemeClr val="bg1"/>
                </a:solidFill>
                <a:latin typeface="Arial" panose="020B0604020202020204" pitchFamily="34" charset="0"/>
                <a:cs typeface="Arial" panose="020B0604020202020204" pitchFamily="34" charset="0"/>
              </a:rPr>
              <a:t>sách</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nhiều</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khiến</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người</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đọc</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dễ</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lạc</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hướng</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không</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chọn</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sách</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sẽ</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gây</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lãng</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phí</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thời</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gian</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và</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sức</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lực</a:t>
            </a:r>
            <a:r>
              <a:rPr lang="en-US" sz="2400" b="1" dirty="0">
                <a:solidFill>
                  <a:schemeClr val="bg1"/>
                </a:solidFill>
                <a:latin typeface="Arial" panose="020B0604020202020204" pitchFamily="34" charset="0"/>
                <a:cs typeface="Arial" panose="020B0604020202020204" pitchFamily="34" charset="0"/>
              </a:rPr>
              <a:t>.</a:t>
            </a:r>
          </a:p>
          <a:p>
            <a:pPr algn="just">
              <a:lnSpc>
                <a:spcPct val="120000"/>
              </a:lnSpc>
              <a:spcBef>
                <a:spcPts val="600"/>
              </a:spcBef>
            </a:pPr>
            <a:r>
              <a:rPr lang="en-US" sz="2400" b="1" dirty="0" smtClean="0">
                <a:solidFill>
                  <a:schemeClr val="bg1"/>
                </a:solidFill>
                <a:latin typeface="Arial" panose="020B0604020202020204" pitchFamily="34" charset="0"/>
                <a:cs typeface="Arial" panose="020B0604020202020204" pitchFamily="34" charset="0"/>
              </a:rPr>
              <a:t>- </a:t>
            </a:r>
            <a:r>
              <a:rPr lang="en-US" sz="2400" b="1" dirty="0" err="1" smtClean="0">
                <a:solidFill>
                  <a:schemeClr val="bg1"/>
                </a:solidFill>
                <a:latin typeface="Arial" panose="020B0604020202020204" pitchFamily="34" charset="0"/>
                <a:cs typeface="Arial" panose="020B0604020202020204" pitchFamily="34" charset="0"/>
              </a:rPr>
              <a:t>Sách</a:t>
            </a:r>
            <a:r>
              <a:rPr lang="en-US" sz="2400" b="1" dirty="0" smtClean="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có</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loại</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chuyên</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môn</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có</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loại</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thường</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thức</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chúng</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liên</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quan</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nhau</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nhà</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chuyên</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môn</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cũng</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cần</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đọc</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sách</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thường</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thức</a:t>
            </a:r>
            <a:r>
              <a:rPr lang="en-US" sz="2400" b="1" dirty="0" smtClean="0">
                <a:solidFill>
                  <a:schemeClr val="bg1"/>
                </a:solidFill>
                <a:latin typeface="Arial" panose="020B0604020202020204" pitchFamily="34" charset="0"/>
                <a:cs typeface="Arial" panose="020B0604020202020204" pitchFamily="34" charset="0"/>
              </a:rPr>
              <a:t>.</a:t>
            </a:r>
            <a:endParaRPr lang="en-US" sz="2400" b="1" dirty="0" smtClean="0">
              <a:solidFill>
                <a:schemeClr val="bg1"/>
              </a:solidFill>
              <a:latin typeface="Arial" panose="020B0604020202020204" pitchFamily="34" charset="0"/>
              <a:cs typeface="Arial" panose="020B0604020202020204" pitchFamily="34" charset="0"/>
              <a:sym typeface="Wingdings"/>
            </a:endParaRPr>
          </a:p>
        </p:txBody>
      </p:sp>
      <p:pic>
        <p:nvPicPr>
          <p:cNvPr id="8" name="Picture 2" descr="Vở gấp - Tranh ảnh - &amp;Dstrok;ỗ Trung Thành - &amp;Dstrok;ỗ Trung Thành. Thư việ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368" y="5061371"/>
            <a:ext cx="1835026" cy="146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407368" y="2348880"/>
            <a:ext cx="2000858" cy="3024336"/>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latin typeface="Arial" panose="020B0604020202020204" pitchFamily="34" charset="0"/>
                <a:cs typeface="Arial" panose="020B0604020202020204" pitchFamily="34" charset="0"/>
              </a:rPr>
              <a:t>Những</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lí</a:t>
            </a:r>
            <a:r>
              <a:rPr lang="en-US" sz="2400" b="1" dirty="0">
                <a:solidFill>
                  <a:srgbClr val="FF0000"/>
                </a:solidFill>
                <a:latin typeface="Arial" panose="020B0604020202020204" pitchFamily="34" charset="0"/>
                <a:cs typeface="Arial" panose="020B0604020202020204" pitchFamily="34" charset="0"/>
              </a:rPr>
              <a:t> do </a:t>
            </a:r>
            <a:r>
              <a:rPr lang="en-US" sz="2400" b="1" dirty="0" err="1">
                <a:solidFill>
                  <a:srgbClr val="FF0000"/>
                </a:solidFill>
                <a:latin typeface="Arial" panose="020B0604020202020204" pitchFamily="34" charset="0"/>
                <a:cs typeface="Arial" panose="020B0604020202020204" pitchFamily="34" charset="0"/>
              </a:rPr>
              <a:t>phải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chọn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sách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để</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đọc</a:t>
            </a:r>
            <a:r>
              <a:rPr lang="en-US" sz="2400" b="1" dirty="0">
                <a:solidFill>
                  <a:srgbClr val="FF0000"/>
                </a:solidFill>
                <a:latin typeface="Arial" panose="020B0604020202020204" pitchFamily="34" charset="0"/>
                <a:cs typeface="Arial" panose="020B0604020202020204" pitchFamily="34" charset="0"/>
              </a:rPr>
              <a:t> </a:t>
            </a:r>
            <a:endParaRPr lang="en-US" sz="2400" dirty="0">
              <a:solidFill>
                <a:srgbClr val="FF0000"/>
              </a:solidFill>
              <a:latin typeface="Arial" panose="020B0604020202020204" pitchFamily="34" charset="0"/>
              <a:cs typeface="Arial" panose="020B0604020202020204" pitchFamily="34" charset="0"/>
            </a:endParaRPr>
          </a:p>
        </p:txBody>
      </p:sp>
      <p:sp>
        <p:nvSpPr>
          <p:cNvPr id="10" name="Rectangle 9"/>
          <p:cNvSpPr/>
          <p:nvPr/>
        </p:nvSpPr>
        <p:spPr>
          <a:xfrm>
            <a:off x="0" y="-18628"/>
            <a:ext cx="12192000" cy="896088"/>
          </a:xfrm>
          <a:prstGeom prst="rect">
            <a:avLst/>
          </a:prstGeom>
          <a:solidFill>
            <a:srgbClr val="AAEE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FF00"/>
                </a:solidFill>
                <a:latin typeface="Arial" panose="020B0604020202020204" pitchFamily="34" charset="0"/>
                <a:cs typeface="Arial" panose="020B0604020202020204" pitchFamily="34" charset="0"/>
              </a:rPr>
              <a:t> </a:t>
            </a:r>
            <a:r>
              <a:rPr lang="en-US" sz="2800" b="1" dirty="0" smtClean="0">
                <a:solidFill>
                  <a:srgbClr val="FFFF00"/>
                </a:solidFill>
                <a:latin typeface="Arial" panose="020B0604020202020204" pitchFamily="34" charset="0"/>
                <a:cs typeface="Arial" panose="020B0604020202020204" pitchFamily="34" charset="0"/>
              </a:rPr>
              <a:t>	</a:t>
            </a:r>
            <a:r>
              <a:rPr lang="en-US" sz="2800" b="1" dirty="0" smtClean="0">
                <a:solidFill>
                  <a:srgbClr val="FF0000"/>
                </a:solidFill>
                <a:latin typeface="Arial" panose="020B0604020202020204" pitchFamily="34" charset="0"/>
                <a:cs typeface="Arial" panose="020B0604020202020204" pitchFamily="34" charset="0"/>
              </a:rPr>
              <a:t>III. </a:t>
            </a:r>
            <a:r>
              <a:rPr lang="en-US" sz="2800" b="1" dirty="0" err="1" smtClean="0">
                <a:solidFill>
                  <a:srgbClr val="FF0000"/>
                </a:solidFill>
                <a:latin typeface="Arial" panose="020B0604020202020204" pitchFamily="34" charset="0"/>
                <a:cs typeface="Arial" panose="020B0604020202020204" pitchFamily="34" charset="0"/>
              </a:rPr>
              <a:t>Luyện</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tập</a:t>
            </a:r>
            <a:endParaRPr lang="en-US" sz="2800" b="1" dirty="0">
              <a:latin typeface="Arial" panose="020B0604020202020204" pitchFamily="34" charset="0"/>
              <a:cs typeface="Arial" panose="020B0604020202020204" pitchFamily="34" charset="0"/>
            </a:endParaRPr>
          </a:p>
        </p:txBody>
      </p:sp>
      <p:sp>
        <p:nvSpPr>
          <p:cNvPr id="12" name="Content Placeholder 4"/>
          <p:cNvSpPr txBox="1">
            <a:spLocks/>
          </p:cNvSpPr>
          <p:nvPr/>
        </p:nvSpPr>
        <p:spPr>
          <a:xfrm>
            <a:off x="443370" y="1150662"/>
            <a:ext cx="11377266" cy="910186"/>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fontAlgn="auto">
              <a:lnSpc>
                <a:spcPct val="120000"/>
              </a:lnSpc>
              <a:spcBef>
                <a:spcPts val="600"/>
              </a:spcBef>
              <a:spcAft>
                <a:spcPts val="0"/>
              </a:spcAft>
              <a:buFont typeface="Arial" panose="020B0604020202020204" pitchFamily="34" charset="0"/>
              <a:buNone/>
            </a:pPr>
            <a:r>
              <a:rPr lang="en-US" sz="2000" b="1" dirty="0" smtClean="0">
                <a:solidFill>
                  <a:srgbClr val="FF0000"/>
                </a:solidFill>
                <a:latin typeface="Arial" panose="020B0604020202020204" pitchFamily="34" charset="0"/>
                <a:cs typeface="Arial" panose="020B0604020202020204" pitchFamily="34" charset="0"/>
              </a:rPr>
              <a:t>Tìm </a:t>
            </a:r>
            <a:r>
              <a:rPr lang="en-US" sz="2000" b="1" dirty="0" err="1" smtClean="0">
                <a:solidFill>
                  <a:srgbClr val="FF0000"/>
                </a:solidFill>
                <a:latin typeface="Arial" panose="020B0604020202020204" pitchFamily="34" charset="0"/>
                <a:cs typeface="Arial" panose="020B0604020202020204" pitchFamily="34" charset="0"/>
              </a:rPr>
              <a:t>hiểu</a:t>
            </a:r>
            <a:r>
              <a:rPr lang="en-US" sz="2000" b="1" dirty="0" smtClean="0">
                <a:solidFill>
                  <a:srgbClr val="FF0000"/>
                </a:solidFill>
                <a:latin typeface="Arial" panose="020B0604020202020204" pitchFamily="34" charset="0"/>
                <a:cs typeface="Arial" panose="020B0604020202020204" pitchFamily="34" charset="0"/>
              </a:rPr>
              <a:t> </a:t>
            </a:r>
            <a:r>
              <a:rPr lang="en-US" sz="2000" b="1" dirty="0" err="1" smtClean="0">
                <a:solidFill>
                  <a:srgbClr val="FF0000"/>
                </a:solidFill>
                <a:latin typeface="Arial" panose="020B0604020202020204" pitchFamily="34" charset="0"/>
                <a:cs typeface="Arial" panose="020B0604020202020204" pitchFamily="34" charset="0"/>
              </a:rPr>
              <a:t>kĩ</a:t>
            </a:r>
            <a:r>
              <a:rPr lang="en-US" sz="2000" b="1" dirty="0" smtClean="0">
                <a:solidFill>
                  <a:srgbClr val="FF0000"/>
                </a:solidFill>
                <a:latin typeface="Arial" panose="020B0604020202020204" pitchFamily="34" charset="0"/>
                <a:cs typeface="Arial" panose="020B0604020202020204" pitchFamily="34" charset="0"/>
              </a:rPr>
              <a:t> </a:t>
            </a:r>
            <a:r>
              <a:rPr lang="en-US" sz="2000" b="1" dirty="0" err="1" smtClean="0">
                <a:solidFill>
                  <a:srgbClr val="FF0000"/>
                </a:solidFill>
                <a:latin typeface="Arial" panose="020B0604020202020204" pitchFamily="34" charset="0"/>
                <a:cs typeface="Arial" panose="020B0604020202020204" pitchFamily="34" charset="0"/>
              </a:rPr>
              <a:t>năng</a:t>
            </a:r>
            <a:r>
              <a:rPr lang="en-US" sz="2000" b="1" dirty="0" smtClean="0">
                <a:solidFill>
                  <a:srgbClr val="FF0000"/>
                </a:solidFill>
                <a:latin typeface="Arial" panose="020B0604020202020204" pitchFamily="34" charset="0"/>
                <a:cs typeface="Arial" panose="020B0604020202020204" pitchFamily="34" charset="0"/>
              </a:rPr>
              <a:t> </a:t>
            </a:r>
            <a:r>
              <a:rPr lang="en-US" sz="2000" b="1" dirty="0" err="1" smtClean="0">
                <a:solidFill>
                  <a:srgbClr val="FF0000"/>
                </a:solidFill>
                <a:latin typeface="Arial" panose="020B0604020202020204" pitchFamily="34" charset="0"/>
                <a:cs typeface="Arial" panose="020B0604020202020204" pitchFamily="34" charset="0"/>
              </a:rPr>
              <a:t>phân</a:t>
            </a:r>
            <a:r>
              <a:rPr lang="en-US" sz="2000" b="1" dirty="0" smtClean="0">
                <a:solidFill>
                  <a:srgbClr val="FF0000"/>
                </a:solidFill>
                <a:latin typeface="Arial" panose="020B0604020202020204" pitchFamily="34" charset="0"/>
                <a:cs typeface="Arial" panose="020B0604020202020204" pitchFamily="34" charset="0"/>
              </a:rPr>
              <a:t> </a:t>
            </a:r>
            <a:r>
              <a:rPr lang="en-US" sz="2000" b="1" dirty="0" err="1" smtClean="0">
                <a:solidFill>
                  <a:srgbClr val="FF0000"/>
                </a:solidFill>
                <a:latin typeface="Arial" panose="020B0604020202020204" pitchFamily="34" charset="0"/>
                <a:cs typeface="Arial" panose="020B0604020202020204" pitchFamily="34" charset="0"/>
              </a:rPr>
              <a:t>tích</a:t>
            </a:r>
            <a:r>
              <a:rPr lang="en-US" sz="2000" b="1" dirty="0" smtClean="0">
                <a:solidFill>
                  <a:srgbClr val="FF0000"/>
                </a:solidFill>
                <a:latin typeface="Arial" panose="020B0604020202020204" pitchFamily="34" charset="0"/>
                <a:cs typeface="Arial" panose="020B0604020202020204" pitchFamily="34" charset="0"/>
              </a:rPr>
              <a:t> </a:t>
            </a:r>
            <a:r>
              <a:rPr lang="en-US" sz="2000" b="1" dirty="0" err="1" smtClean="0">
                <a:solidFill>
                  <a:srgbClr val="FF0000"/>
                </a:solidFill>
                <a:latin typeface="Arial" panose="020B0604020202020204" pitchFamily="34" charset="0"/>
                <a:cs typeface="Arial" panose="020B0604020202020204" pitchFamily="34" charset="0"/>
              </a:rPr>
              <a:t>trong</a:t>
            </a:r>
            <a:r>
              <a:rPr lang="en-US" sz="2000" b="1" dirty="0" smtClean="0">
                <a:solidFill>
                  <a:srgbClr val="FF0000"/>
                </a:solidFill>
                <a:latin typeface="Arial" panose="020B0604020202020204" pitchFamily="34" charset="0"/>
                <a:cs typeface="Arial" panose="020B0604020202020204" pitchFamily="34" charset="0"/>
              </a:rPr>
              <a:t> </a:t>
            </a:r>
            <a:r>
              <a:rPr lang="en-US" sz="2000" b="1" dirty="0" err="1" smtClean="0">
                <a:solidFill>
                  <a:srgbClr val="FF0000"/>
                </a:solidFill>
                <a:latin typeface="Arial" panose="020B0604020202020204" pitchFamily="34" charset="0"/>
                <a:cs typeface="Arial" panose="020B0604020202020204" pitchFamily="34" charset="0"/>
              </a:rPr>
              <a:t>văn</a:t>
            </a:r>
            <a:r>
              <a:rPr lang="en-US" sz="2000" b="1" dirty="0" smtClean="0">
                <a:solidFill>
                  <a:srgbClr val="FF0000"/>
                </a:solidFill>
                <a:latin typeface="Arial" panose="020B0604020202020204" pitchFamily="34" charset="0"/>
                <a:cs typeface="Arial" panose="020B0604020202020204" pitchFamily="34" charset="0"/>
              </a:rPr>
              <a:t> </a:t>
            </a:r>
            <a:r>
              <a:rPr lang="en-US" sz="2000" b="1" dirty="0" err="1" smtClean="0">
                <a:solidFill>
                  <a:srgbClr val="FF0000"/>
                </a:solidFill>
                <a:latin typeface="Arial" panose="020B0604020202020204" pitchFamily="34" charset="0"/>
                <a:cs typeface="Arial" panose="020B0604020202020204" pitchFamily="34" charset="0"/>
              </a:rPr>
              <a:t>bản</a:t>
            </a:r>
            <a:r>
              <a:rPr lang="en-US" sz="2000" b="1" dirty="0" smtClean="0">
                <a:solidFill>
                  <a:srgbClr val="FF0000"/>
                </a:solidFill>
                <a:latin typeface="Arial" panose="020B0604020202020204" pitchFamily="34" charset="0"/>
                <a:cs typeface="Arial" panose="020B0604020202020204" pitchFamily="34" charset="0"/>
              </a:rPr>
              <a:t> </a:t>
            </a:r>
            <a:r>
              <a:rPr lang="en-US" sz="2000" b="1" i="1" dirty="0" err="1" smtClean="0">
                <a:solidFill>
                  <a:srgbClr val="FF0000"/>
                </a:solidFill>
                <a:latin typeface="Arial" panose="020B0604020202020204" pitchFamily="34" charset="0"/>
                <a:cs typeface="Arial" panose="020B0604020202020204" pitchFamily="34" charset="0"/>
              </a:rPr>
              <a:t>Bàn</a:t>
            </a:r>
            <a:r>
              <a:rPr lang="en-US" sz="2000" b="1" i="1" dirty="0" smtClean="0">
                <a:solidFill>
                  <a:srgbClr val="FF0000"/>
                </a:solidFill>
                <a:latin typeface="Arial" panose="020B0604020202020204" pitchFamily="34" charset="0"/>
                <a:cs typeface="Arial" panose="020B0604020202020204" pitchFamily="34" charset="0"/>
              </a:rPr>
              <a:t> </a:t>
            </a:r>
            <a:r>
              <a:rPr lang="en-US" sz="2000" b="1" i="1" dirty="0" err="1" smtClean="0">
                <a:solidFill>
                  <a:srgbClr val="FF0000"/>
                </a:solidFill>
                <a:latin typeface="Arial" panose="020B0604020202020204" pitchFamily="34" charset="0"/>
                <a:cs typeface="Arial" panose="020B0604020202020204" pitchFamily="34" charset="0"/>
              </a:rPr>
              <a:t>về</a:t>
            </a:r>
            <a:r>
              <a:rPr lang="en-US" sz="2000" b="1" i="1" dirty="0" smtClean="0">
                <a:solidFill>
                  <a:srgbClr val="FF0000"/>
                </a:solidFill>
                <a:latin typeface="Arial" panose="020B0604020202020204" pitchFamily="34" charset="0"/>
                <a:cs typeface="Arial" panose="020B0604020202020204" pitchFamily="34" charset="0"/>
              </a:rPr>
              <a:t> </a:t>
            </a:r>
            <a:r>
              <a:rPr lang="en-US" sz="2000" b="1" i="1" dirty="0" err="1" smtClean="0">
                <a:solidFill>
                  <a:srgbClr val="FF0000"/>
                </a:solidFill>
                <a:latin typeface="Arial" panose="020B0604020202020204" pitchFamily="34" charset="0"/>
                <a:cs typeface="Arial" panose="020B0604020202020204" pitchFamily="34" charset="0"/>
              </a:rPr>
              <a:t>đọc</a:t>
            </a:r>
            <a:r>
              <a:rPr lang="en-US" sz="2000" b="1" i="1" dirty="0" smtClean="0">
                <a:solidFill>
                  <a:srgbClr val="FF0000"/>
                </a:solidFill>
                <a:latin typeface="Arial" panose="020B0604020202020204" pitchFamily="34" charset="0"/>
                <a:cs typeface="Arial" panose="020B0604020202020204" pitchFamily="34" charset="0"/>
              </a:rPr>
              <a:t> </a:t>
            </a:r>
            <a:r>
              <a:rPr lang="en-US" sz="2000" b="1" i="1" dirty="0" err="1" smtClean="0">
                <a:solidFill>
                  <a:srgbClr val="FF0000"/>
                </a:solidFill>
                <a:latin typeface="Arial" panose="020B0604020202020204" pitchFamily="34" charset="0"/>
                <a:cs typeface="Arial" panose="020B0604020202020204" pitchFamily="34" charset="0"/>
              </a:rPr>
              <a:t>sách</a:t>
            </a:r>
            <a:r>
              <a:rPr lang="en-US" sz="2000" b="1" dirty="0" smtClean="0">
                <a:solidFill>
                  <a:srgbClr val="FF0000"/>
                </a:solidFill>
                <a:latin typeface="Arial" panose="020B0604020202020204" pitchFamily="34" charset="0"/>
                <a:cs typeface="Arial" panose="020B0604020202020204" pitchFamily="34" charset="0"/>
              </a:rPr>
              <a:t> </a:t>
            </a:r>
            <a:r>
              <a:rPr lang="en-US" sz="2000" b="1" dirty="0" err="1" smtClean="0">
                <a:solidFill>
                  <a:srgbClr val="FF0000"/>
                </a:solidFill>
                <a:latin typeface="Arial" panose="020B0604020202020204" pitchFamily="34" charset="0"/>
                <a:cs typeface="Arial" panose="020B0604020202020204" pitchFamily="34" charset="0"/>
              </a:rPr>
              <a:t>của</a:t>
            </a:r>
            <a:r>
              <a:rPr lang="en-US" sz="2000" b="1" dirty="0" smtClean="0">
                <a:solidFill>
                  <a:srgbClr val="FF0000"/>
                </a:solidFill>
                <a:latin typeface="Arial" panose="020B0604020202020204" pitchFamily="34" charset="0"/>
                <a:cs typeface="Arial" panose="020B0604020202020204" pitchFamily="34" charset="0"/>
              </a:rPr>
              <a:t> Chu </a:t>
            </a:r>
            <a:r>
              <a:rPr lang="en-US" sz="2000" b="1" dirty="0" err="1" smtClean="0">
                <a:solidFill>
                  <a:srgbClr val="FF0000"/>
                </a:solidFill>
                <a:latin typeface="Arial" panose="020B0604020202020204" pitchFamily="34" charset="0"/>
                <a:cs typeface="Arial" panose="020B0604020202020204" pitchFamily="34" charset="0"/>
              </a:rPr>
              <a:t>Quang</a:t>
            </a:r>
            <a:r>
              <a:rPr lang="en-US" sz="2000" b="1" dirty="0" smtClean="0">
                <a:solidFill>
                  <a:srgbClr val="FF0000"/>
                </a:solidFill>
                <a:latin typeface="Arial" panose="020B0604020202020204" pitchFamily="34" charset="0"/>
                <a:cs typeface="Arial" panose="020B0604020202020204" pitchFamily="34" charset="0"/>
              </a:rPr>
              <a:t> </a:t>
            </a:r>
            <a:r>
              <a:rPr lang="en-US" sz="2000" b="1" dirty="0" err="1" smtClean="0">
                <a:solidFill>
                  <a:srgbClr val="FF0000"/>
                </a:solidFill>
                <a:latin typeface="Arial" panose="020B0604020202020204" pitchFamily="34" charset="0"/>
                <a:cs typeface="Arial" panose="020B0604020202020204" pitchFamily="34" charset="0"/>
              </a:rPr>
              <a:t>Tiềm</a:t>
            </a:r>
            <a:r>
              <a:rPr lang="en-US" sz="2000" b="1" dirty="0" smtClean="0">
                <a:solidFill>
                  <a:srgbClr val="FF0000"/>
                </a:solidFill>
                <a:latin typeface="Arial" panose="020B0604020202020204" pitchFamily="34" charset="0"/>
                <a:cs typeface="Arial" panose="020B0604020202020204" pitchFamily="34" charset="0"/>
              </a:rPr>
              <a:t>.</a:t>
            </a:r>
          </a:p>
          <a:p>
            <a:pPr marL="0" indent="0" algn="just" fontAlgn="auto">
              <a:lnSpc>
                <a:spcPct val="120000"/>
              </a:lnSpc>
              <a:spcBef>
                <a:spcPts val="600"/>
              </a:spcBef>
              <a:spcAft>
                <a:spcPts val="0"/>
              </a:spcAft>
              <a:buNone/>
            </a:pPr>
            <a:r>
              <a:rPr lang="en-US" sz="2000" b="1" dirty="0">
                <a:solidFill>
                  <a:srgbClr val="0000CC"/>
                </a:solidFill>
                <a:latin typeface="Arial" panose="020B0604020202020204" pitchFamily="34" charset="0"/>
                <a:cs typeface="Arial" panose="020B0604020202020204" pitchFamily="34" charset="0"/>
              </a:rPr>
              <a:t>2. </a:t>
            </a:r>
            <a:r>
              <a:rPr lang="en-US" sz="2000" b="1" dirty="0" err="1">
                <a:solidFill>
                  <a:srgbClr val="0000CC"/>
                </a:solidFill>
                <a:latin typeface="Arial" panose="020B0604020202020204" pitchFamily="34" charset="0"/>
                <a:cs typeface="Arial" panose="020B0604020202020204" pitchFamily="34" charset="0"/>
              </a:rPr>
              <a:t>Tác</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giả</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đã</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phân</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tích</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những</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lí</a:t>
            </a:r>
            <a:r>
              <a:rPr lang="en-US" sz="2000" b="1" dirty="0">
                <a:solidFill>
                  <a:srgbClr val="0000CC"/>
                </a:solidFill>
                <a:latin typeface="Arial" panose="020B0604020202020204" pitchFamily="34" charset="0"/>
                <a:cs typeface="Arial" panose="020B0604020202020204" pitchFamily="34" charset="0"/>
              </a:rPr>
              <a:t> do </a:t>
            </a:r>
            <a:r>
              <a:rPr lang="en-US" sz="2000" b="1" dirty="0" err="1">
                <a:solidFill>
                  <a:srgbClr val="0000CC"/>
                </a:solidFill>
                <a:latin typeface="Arial" panose="020B0604020202020204" pitchFamily="34" charset="0"/>
                <a:cs typeface="Arial" panose="020B0604020202020204" pitchFamily="34" charset="0"/>
              </a:rPr>
              <a:t>phải</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chọn</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sách</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để</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đọc</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như</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thế</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nào</a:t>
            </a:r>
            <a:r>
              <a:rPr lang="en-US" sz="2000" b="1" dirty="0" smtClean="0">
                <a:solidFill>
                  <a:srgbClr val="0000CC"/>
                </a:solidFill>
                <a:latin typeface="Arial" panose="020B0604020202020204" pitchFamily="34" charset="0"/>
                <a:cs typeface="Arial" panose="020B0604020202020204" pitchFamily="34" charset="0"/>
              </a:rPr>
              <a:t>? (</a:t>
            </a:r>
            <a:r>
              <a:rPr lang="en-US" sz="2000" b="1" dirty="0" err="1" smtClean="0">
                <a:solidFill>
                  <a:srgbClr val="0000CC"/>
                </a:solidFill>
                <a:latin typeface="Arial" panose="020B0604020202020204" pitchFamily="34" charset="0"/>
                <a:cs typeface="Arial" panose="020B0604020202020204" pitchFamily="34" charset="0"/>
              </a:rPr>
              <a:t>đọc</a:t>
            </a:r>
            <a:r>
              <a:rPr lang="en-US" sz="2000" b="1" dirty="0" smtClean="0">
                <a:solidFill>
                  <a:srgbClr val="0000CC"/>
                </a:solidFill>
                <a:latin typeface="Arial" panose="020B0604020202020204" pitchFamily="34" charset="0"/>
                <a:cs typeface="Arial" panose="020B0604020202020204" pitchFamily="34" charset="0"/>
              </a:rPr>
              <a:t> </a:t>
            </a:r>
            <a:r>
              <a:rPr lang="en-US" sz="2000" b="1" dirty="0">
                <a:solidFill>
                  <a:srgbClr val="0000CC"/>
                </a:solidFill>
                <a:latin typeface="Arial" panose="020B0604020202020204" pitchFamily="34" charset="0"/>
                <a:cs typeface="Arial" panose="020B0604020202020204" pitchFamily="34" charset="0"/>
              </a:rPr>
              <a:t>SGK </a:t>
            </a:r>
            <a:r>
              <a:rPr lang="en-US" sz="2000" b="1" dirty="0" err="1">
                <a:solidFill>
                  <a:srgbClr val="0000CC"/>
                </a:solidFill>
                <a:latin typeface="Arial" panose="020B0604020202020204" pitchFamily="34" charset="0"/>
                <a:cs typeface="Arial" panose="020B0604020202020204" pitchFamily="34" charset="0"/>
              </a:rPr>
              <a:t>trang</a:t>
            </a:r>
            <a:r>
              <a:rPr lang="en-US" sz="2000" b="1" dirty="0">
                <a:solidFill>
                  <a:srgbClr val="0000CC"/>
                </a:solidFill>
                <a:latin typeface="Arial" panose="020B0604020202020204" pitchFamily="34" charset="0"/>
                <a:cs typeface="Arial" panose="020B0604020202020204" pitchFamily="34" charset="0"/>
              </a:rPr>
              <a:t> 4-5</a:t>
            </a:r>
            <a:r>
              <a:rPr lang="en-US" sz="2000" b="1" dirty="0" smtClean="0">
                <a:solidFill>
                  <a:srgbClr val="0000CC"/>
                </a:solidFill>
                <a:latin typeface="Arial" panose="020B0604020202020204" pitchFamily="34" charset="0"/>
                <a:cs typeface="Arial" panose="020B0604020202020204" pitchFamily="34" charset="0"/>
              </a:rPr>
              <a:t>)</a:t>
            </a:r>
            <a:r>
              <a:rPr lang="en-US" sz="2000" b="1" dirty="0" smtClean="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530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12"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9585" y="3331780"/>
            <a:ext cx="1964712" cy="523220"/>
          </a:xfrm>
          <a:prstGeom prst="rect">
            <a:avLst/>
          </a:prstGeom>
        </p:spPr>
        <p:txBody>
          <a:bodyPr wrap="square">
            <a:spAutoFit/>
          </a:bodyPr>
          <a:lstStyle/>
          <a:p>
            <a:endParaRPr lang="en-US" sz="2800" b="1">
              <a:solidFill>
                <a:srgbClr val="FF0000"/>
              </a:solidFill>
            </a:endParaRPr>
          </a:p>
        </p:txBody>
      </p:sp>
      <p:sp>
        <p:nvSpPr>
          <p:cNvPr id="6" name="Flowchart: Process 5"/>
          <p:cNvSpPr/>
          <p:nvPr/>
        </p:nvSpPr>
        <p:spPr>
          <a:xfrm>
            <a:off x="2360898" y="2420888"/>
            <a:ext cx="9376406" cy="3240360"/>
          </a:xfrm>
          <a:prstGeom prst="flowChartProcess">
            <a:avLst/>
          </a:prstGeom>
          <a:solidFill>
            <a:schemeClr val="accent5">
              <a:lumMod val="40000"/>
              <a:lumOff val="60000"/>
            </a:schemeClr>
          </a:solidFill>
        </p:spPr>
        <p:style>
          <a:lnRef idx="3">
            <a:schemeClr val="lt1"/>
          </a:lnRef>
          <a:fillRef idx="1">
            <a:schemeClr val="accent4"/>
          </a:fillRef>
          <a:effectRef idx="1">
            <a:schemeClr val="accent4"/>
          </a:effectRef>
          <a:fontRef idx="minor">
            <a:schemeClr val="lt1"/>
          </a:fontRef>
        </p:style>
        <p:txBody>
          <a:bodyPr rtlCol="0" anchor="ctr"/>
          <a:lstStyle/>
          <a:p>
            <a:pPr algn="just">
              <a:lnSpc>
                <a:spcPct val="120000"/>
              </a:lnSpc>
              <a:spcBef>
                <a:spcPts val="600"/>
              </a:spcBef>
            </a:pPr>
            <a:r>
              <a:rPr lang="en-US" sz="2400" b="1" dirty="0" smtClean="0">
                <a:solidFill>
                  <a:schemeClr val="bg1"/>
                </a:solidFill>
                <a:latin typeface="Arial" panose="020B0604020202020204" pitchFamily="34" charset="0"/>
                <a:cs typeface="Arial" panose="020B0604020202020204" pitchFamily="34" charset="0"/>
                <a:sym typeface="Wingdings"/>
              </a:rPr>
              <a:t>- Không </a:t>
            </a:r>
            <a:r>
              <a:rPr lang="en-US" sz="2400" b="1" dirty="0" err="1" smtClean="0">
                <a:solidFill>
                  <a:schemeClr val="bg1"/>
                </a:solidFill>
                <a:latin typeface="Arial" panose="020B0604020202020204" pitchFamily="34" charset="0"/>
                <a:cs typeface="Arial" panose="020B0604020202020204" pitchFamily="34" charset="0"/>
                <a:sym typeface="Wingdings"/>
              </a:rPr>
              <a:t>đọc</a:t>
            </a:r>
            <a:r>
              <a:rPr lang="en-US" sz="2400" b="1" dirty="0" smtClean="0">
                <a:solidFill>
                  <a:schemeClr val="bg1"/>
                </a:solidFill>
                <a:latin typeface="Arial" panose="020B0604020202020204" pitchFamily="34" charset="0"/>
                <a:cs typeface="Arial" panose="020B0604020202020204" pitchFamily="34" charset="0"/>
                <a:sym typeface="Wingdings"/>
              </a:rPr>
              <a:t> </a:t>
            </a:r>
            <a:r>
              <a:rPr lang="en-US" sz="2400" b="1" dirty="0" err="1" smtClean="0">
                <a:solidFill>
                  <a:schemeClr val="bg1"/>
                </a:solidFill>
                <a:latin typeface="Arial" panose="020B0604020202020204" pitchFamily="34" charset="0"/>
                <a:cs typeface="Arial" panose="020B0604020202020204" pitchFamily="34" charset="0"/>
                <a:sym typeface="Wingdings"/>
              </a:rPr>
              <a:t>thì</a:t>
            </a:r>
            <a:r>
              <a:rPr lang="en-US" sz="2400" b="1" dirty="0" smtClean="0">
                <a:solidFill>
                  <a:schemeClr val="bg1"/>
                </a:solidFill>
                <a:latin typeface="Arial" panose="020B0604020202020204" pitchFamily="34" charset="0"/>
                <a:cs typeface="Arial" panose="020B0604020202020204" pitchFamily="34" charset="0"/>
                <a:sym typeface="Wingdings"/>
              </a:rPr>
              <a:t> </a:t>
            </a:r>
            <a:r>
              <a:rPr lang="en-US" sz="2400" b="1" dirty="0" err="1" smtClean="0">
                <a:solidFill>
                  <a:schemeClr val="bg1"/>
                </a:solidFill>
                <a:latin typeface="Arial" panose="020B0604020202020204" pitchFamily="34" charset="0"/>
                <a:cs typeface="Arial" panose="020B0604020202020204" pitchFamily="34" charset="0"/>
                <a:sym typeface="Wingdings"/>
              </a:rPr>
              <a:t>không</a:t>
            </a:r>
            <a:r>
              <a:rPr lang="en-US" sz="2400" b="1" dirty="0" smtClean="0">
                <a:solidFill>
                  <a:schemeClr val="bg1"/>
                </a:solidFill>
                <a:latin typeface="Arial" panose="020B0604020202020204" pitchFamily="34" charset="0"/>
                <a:cs typeface="Arial" panose="020B0604020202020204" pitchFamily="34" charset="0"/>
                <a:sym typeface="Wingdings"/>
              </a:rPr>
              <a:t> </a:t>
            </a:r>
            <a:r>
              <a:rPr lang="en-US" sz="2400" b="1" dirty="0" err="1" smtClean="0">
                <a:solidFill>
                  <a:schemeClr val="bg1"/>
                </a:solidFill>
                <a:latin typeface="Arial" panose="020B0604020202020204" pitchFamily="34" charset="0"/>
                <a:cs typeface="Arial" panose="020B0604020202020204" pitchFamily="34" charset="0"/>
                <a:sym typeface="Wingdings"/>
              </a:rPr>
              <a:t>có</a:t>
            </a:r>
            <a:r>
              <a:rPr lang="en-US" sz="2400" b="1" dirty="0" smtClean="0">
                <a:solidFill>
                  <a:schemeClr val="bg1"/>
                </a:solidFill>
                <a:latin typeface="Arial" panose="020B0604020202020204" pitchFamily="34" charset="0"/>
                <a:cs typeface="Arial" panose="020B0604020202020204" pitchFamily="34" charset="0"/>
                <a:sym typeface="Wingdings"/>
              </a:rPr>
              <a:t> </a:t>
            </a:r>
            <a:r>
              <a:rPr lang="en-US" sz="2400" b="1" dirty="0" err="1" smtClean="0">
                <a:solidFill>
                  <a:schemeClr val="bg1"/>
                </a:solidFill>
                <a:latin typeface="Arial" panose="020B0604020202020204" pitchFamily="34" charset="0"/>
                <a:cs typeface="Arial" panose="020B0604020202020204" pitchFamily="34" charset="0"/>
                <a:sym typeface="Wingdings"/>
              </a:rPr>
              <a:t>điểm</a:t>
            </a:r>
            <a:r>
              <a:rPr lang="en-US" sz="2400" b="1" dirty="0" smtClean="0">
                <a:solidFill>
                  <a:schemeClr val="bg1"/>
                </a:solidFill>
                <a:latin typeface="Arial" panose="020B0604020202020204" pitchFamily="34" charset="0"/>
                <a:cs typeface="Arial" panose="020B0604020202020204" pitchFamily="34" charset="0"/>
                <a:sym typeface="Wingdings"/>
              </a:rPr>
              <a:t> </a:t>
            </a:r>
            <a:r>
              <a:rPr lang="en-US" sz="2400" b="1" dirty="0" err="1" smtClean="0">
                <a:solidFill>
                  <a:schemeClr val="bg1"/>
                </a:solidFill>
                <a:latin typeface="Arial" panose="020B0604020202020204" pitchFamily="34" charset="0"/>
                <a:cs typeface="Arial" panose="020B0604020202020204" pitchFamily="34" charset="0"/>
                <a:sym typeface="Wingdings"/>
              </a:rPr>
              <a:t>xuất</a:t>
            </a:r>
            <a:r>
              <a:rPr lang="en-US" sz="2400" b="1" dirty="0" smtClean="0">
                <a:solidFill>
                  <a:schemeClr val="bg1"/>
                </a:solidFill>
                <a:latin typeface="Arial" panose="020B0604020202020204" pitchFamily="34" charset="0"/>
                <a:cs typeface="Arial" panose="020B0604020202020204" pitchFamily="34" charset="0"/>
                <a:sym typeface="Wingdings"/>
              </a:rPr>
              <a:t> </a:t>
            </a:r>
            <a:r>
              <a:rPr lang="en-US" sz="2400" b="1" dirty="0" err="1" smtClean="0">
                <a:solidFill>
                  <a:schemeClr val="bg1"/>
                </a:solidFill>
                <a:latin typeface="Arial" panose="020B0604020202020204" pitchFamily="34" charset="0"/>
                <a:cs typeface="Arial" panose="020B0604020202020204" pitchFamily="34" charset="0"/>
                <a:sym typeface="Wingdings"/>
              </a:rPr>
              <a:t>phát</a:t>
            </a:r>
            <a:r>
              <a:rPr lang="en-US" sz="2400" b="1" dirty="0" smtClean="0">
                <a:solidFill>
                  <a:schemeClr val="bg1"/>
                </a:solidFill>
                <a:latin typeface="Arial" panose="020B0604020202020204" pitchFamily="34" charset="0"/>
                <a:cs typeface="Arial" panose="020B0604020202020204" pitchFamily="34" charset="0"/>
                <a:sym typeface="Wingdings"/>
              </a:rPr>
              <a:t> </a:t>
            </a:r>
            <a:r>
              <a:rPr lang="en-US" sz="2400" b="1" dirty="0" err="1" smtClean="0">
                <a:solidFill>
                  <a:schemeClr val="bg1"/>
                </a:solidFill>
                <a:latin typeface="Arial" panose="020B0604020202020204" pitchFamily="34" charset="0"/>
                <a:cs typeface="Arial" panose="020B0604020202020204" pitchFamily="34" charset="0"/>
                <a:sym typeface="Wingdings"/>
              </a:rPr>
              <a:t>cao</a:t>
            </a:r>
            <a:r>
              <a:rPr lang="en-US" sz="2400" b="1" dirty="0" smtClean="0">
                <a:solidFill>
                  <a:schemeClr val="bg1"/>
                </a:solidFill>
                <a:latin typeface="Arial" panose="020B0604020202020204" pitchFamily="34" charset="0"/>
                <a:cs typeface="Arial" panose="020B0604020202020204" pitchFamily="34" charset="0"/>
                <a:sym typeface="Wingdings"/>
              </a:rPr>
              <a:t>.</a:t>
            </a:r>
          </a:p>
          <a:p>
            <a:pPr algn="just">
              <a:lnSpc>
                <a:spcPct val="120000"/>
              </a:lnSpc>
              <a:spcBef>
                <a:spcPts val="600"/>
              </a:spcBef>
            </a:pPr>
            <a:r>
              <a:rPr lang="en-US" sz="2400" b="1" dirty="0" smtClean="0">
                <a:solidFill>
                  <a:schemeClr val="bg1"/>
                </a:solidFill>
                <a:latin typeface="Arial" panose="020B0604020202020204" pitchFamily="34" charset="0"/>
                <a:cs typeface="Arial" panose="020B0604020202020204" pitchFamily="34" charset="0"/>
                <a:sym typeface="Wingdings"/>
              </a:rPr>
              <a:t>- Đọc </a:t>
            </a:r>
            <a:r>
              <a:rPr lang="en-US" sz="2400" b="1" dirty="0" err="1" smtClean="0">
                <a:solidFill>
                  <a:schemeClr val="bg1"/>
                </a:solidFill>
                <a:latin typeface="Arial" panose="020B0604020202020204" pitchFamily="34" charset="0"/>
                <a:cs typeface="Arial" panose="020B0604020202020204" pitchFamily="34" charset="0"/>
                <a:sym typeface="Wingdings"/>
              </a:rPr>
              <a:t>là</a:t>
            </a:r>
            <a:r>
              <a:rPr lang="en-US" sz="2400" b="1" dirty="0" smtClean="0">
                <a:solidFill>
                  <a:schemeClr val="bg1"/>
                </a:solidFill>
                <a:latin typeface="Arial" panose="020B0604020202020204" pitchFamily="34" charset="0"/>
                <a:cs typeface="Arial" panose="020B0604020202020204" pitchFamily="34" charset="0"/>
                <a:sym typeface="Wingdings"/>
              </a:rPr>
              <a:t> con </a:t>
            </a:r>
            <a:r>
              <a:rPr lang="en-US" sz="2400" b="1" dirty="0" err="1" smtClean="0">
                <a:solidFill>
                  <a:schemeClr val="bg1"/>
                </a:solidFill>
                <a:latin typeface="Arial" panose="020B0604020202020204" pitchFamily="34" charset="0"/>
                <a:cs typeface="Arial" panose="020B0604020202020204" pitchFamily="34" charset="0"/>
                <a:sym typeface="Wingdings"/>
              </a:rPr>
              <a:t>đường</a:t>
            </a:r>
            <a:r>
              <a:rPr lang="en-US" sz="2400" b="1" dirty="0" smtClean="0">
                <a:solidFill>
                  <a:schemeClr val="bg1"/>
                </a:solidFill>
                <a:latin typeface="Arial" panose="020B0604020202020204" pitchFamily="34" charset="0"/>
                <a:cs typeface="Arial" panose="020B0604020202020204" pitchFamily="34" charset="0"/>
                <a:sym typeface="Wingdings"/>
              </a:rPr>
              <a:t> </a:t>
            </a:r>
            <a:r>
              <a:rPr lang="en-US" sz="2400" b="1" dirty="0" err="1" smtClean="0">
                <a:solidFill>
                  <a:schemeClr val="bg1"/>
                </a:solidFill>
                <a:latin typeface="Arial" panose="020B0604020202020204" pitchFamily="34" charset="0"/>
                <a:cs typeface="Arial" panose="020B0604020202020204" pitchFamily="34" charset="0"/>
                <a:sym typeface="Wingdings"/>
              </a:rPr>
              <a:t>tiếp</a:t>
            </a:r>
            <a:r>
              <a:rPr lang="en-US" sz="2400" b="1" dirty="0" smtClean="0">
                <a:solidFill>
                  <a:schemeClr val="bg1"/>
                </a:solidFill>
                <a:latin typeface="Arial" panose="020B0604020202020204" pitchFamily="34" charset="0"/>
                <a:cs typeface="Arial" panose="020B0604020202020204" pitchFamily="34" charset="0"/>
                <a:sym typeface="Wingdings"/>
              </a:rPr>
              <a:t> </a:t>
            </a:r>
            <a:r>
              <a:rPr lang="en-US" sz="2400" b="1" dirty="0" err="1" smtClean="0">
                <a:solidFill>
                  <a:schemeClr val="bg1"/>
                </a:solidFill>
                <a:latin typeface="Arial" panose="020B0604020202020204" pitchFamily="34" charset="0"/>
                <a:cs typeface="Arial" panose="020B0604020202020204" pitchFamily="34" charset="0"/>
                <a:sym typeface="Wingdings"/>
              </a:rPr>
              <a:t>cận</a:t>
            </a:r>
            <a:r>
              <a:rPr lang="en-US" sz="2400" b="1" dirty="0" smtClean="0">
                <a:solidFill>
                  <a:schemeClr val="bg1"/>
                </a:solidFill>
                <a:latin typeface="Arial" panose="020B0604020202020204" pitchFamily="34" charset="0"/>
                <a:cs typeface="Arial" panose="020B0604020202020204" pitchFamily="34" charset="0"/>
                <a:sym typeface="Wingdings"/>
              </a:rPr>
              <a:t> tri </a:t>
            </a:r>
            <a:r>
              <a:rPr lang="en-US" sz="2400" b="1" dirty="0" err="1" smtClean="0">
                <a:solidFill>
                  <a:schemeClr val="bg1"/>
                </a:solidFill>
                <a:latin typeface="Arial" panose="020B0604020202020204" pitchFamily="34" charset="0"/>
                <a:cs typeface="Arial" panose="020B0604020202020204" pitchFamily="34" charset="0"/>
                <a:sym typeface="Wingdings"/>
              </a:rPr>
              <a:t>thức</a:t>
            </a:r>
            <a:r>
              <a:rPr lang="en-US" sz="2400" b="1" dirty="0" smtClean="0">
                <a:solidFill>
                  <a:schemeClr val="bg1"/>
                </a:solidFill>
                <a:latin typeface="Arial" panose="020B0604020202020204" pitchFamily="34" charset="0"/>
                <a:cs typeface="Arial" panose="020B0604020202020204" pitchFamily="34" charset="0"/>
                <a:sym typeface="Wingdings"/>
              </a:rPr>
              <a:t>.</a:t>
            </a:r>
          </a:p>
          <a:p>
            <a:pPr algn="just">
              <a:lnSpc>
                <a:spcPct val="120000"/>
              </a:lnSpc>
              <a:spcBef>
                <a:spcPts val="600"/>
              </a:spcBef>
            </a:pPr>
            <a:r>
              <a:rPr lang="en-US" sz="2400" b="1" dirty="0" smtClean="0">
                <a:solidFill>
                  <a:schemeClr val="bg1"/>
                </a:solidFill>
                <a:latin typeface="Arial" panose="020B0604020202020204" pitchFamily="34" charset="0"/>
                <a:cs typeface="Arial" panose="020B0604020202020204" pitchFamily="34" charset="0"/>
                <a:sym typeface="Wingdings"/>
              </a:rPr>
              <a:t>- Không </a:t>
            </a:r>
            <a:r>
              <a:rPr lang="en-US" sz="2400" b="1" dirty="0" err="1" smtClean="0">
                <a:solidFill>
                  <a:schemeClr val="bg1"/>
                </a:solidFill>
                <a:latin typeface="Arial" panose="020B0604020202020204" pitchFamily="34" charset="0"/>
                <a:cs typeface="Arial" panose="020B0604020202020204" pitchFamily="34" charset="0"/>
                <a:sym typeface="Wingdings"/>
              </a:rPr>
              <a:t>chọn</a:t>
            </a:r>
            <a:r>
              <a:rPr lang="en-US" sz="2400" b="1" dirty="0" smtClean="0">
                <a:solidFill>
                  <a:schemeClr val="bg1"/>
                </a:solidFill>
                <a:latin typeface="Arial" panose="020B0604020202020204" pitchFamily="34" charset="0"/>
                <a:cs typeface="Arial" panose="020B0604020202020204" pitchFamily="34" charset="0"/>
                <a:sym typeface="Wingdings"/>
              </a:rPr>
              <a:t> </a:t>
            </a:r>
            <a:r>
              <a:rPr lang="en-US" sz="2400" b="1" dirty="0" err="1" smtClean="0">
                <a:solidFill>
                  <a:schemeClr val="bg1"/>
                </a:solidFill>
                <a:latin typeface="Arial" panose="020B0604020202020204" pitchFamily="34" charset="0"/>
                <a:cs typeface="Arial" panose="020B0604020202020204" pitchFamily="34" charset="0"/>
                <a:sym typeface="Wingdings"/>
              </a:rPr>
              <a:t>lọc</a:t>
            </a:r>
            <a:r>
              <a:rPr lang="en-US" sz="2400" b="1" dirty="0" smtClean="0">
                <a:solidFill>
                  <a:schemeClr val="bg1"/>
                </a:solidFill>
                <a:latin typeface="Arial" panose="020B0604020202020204" pitchFamily="34" charset="0"/>
                <a:cs typeface="Arial" panose="020B0604020202020204" pitchFamily="34" charset="0"/>
                <a:sym typeface="Wingdings"/>
              </a:rPr>
              <a:t> </a:t>
            </a:r>
            <a:r>
              <a:rPr lang="en-US" sz="2400" b="1" dirty="0" err="1" smtClean="0">
                <a:solidFill>
                  <a:schemeClr val="bg1"/>
                </a:solidFill>
                <a:latin typeface="Arial" panose="020B0604020202020204" pitchFamily="34" charset="0"/>
                <a:cs typeface="Arial" panose="020B0604020202020204" pitchFamily="34" charset="0"/>
                <a:sym typeface="Wingdings"/>
              </a:rPr>
              <a:t>sách</a:t>
            </a:r>
            <a:r>
              <a:rPr lang="en-US" sz="2400" b="1" dirty="0" smtClean="0">
                <a:solidFill>
                  <a:schemeClr val="bg1"/>
                </a:solidFill>
                <a:latin typeface="Arial" panose="020B0604020202020204" pitchFamily="34" charset="0"/>
                <a:cs typeface="Arial" panose="020B0604020202020204" pitchFamily="34" charset="0"/>
                <a:sym typeface="Wingdings"/>
              </a:rPr>
              <a:t> </a:t>
            </a:r>
            <a:r>
              <a:rPr lang="en-US" sz="2400" b="1" dirty="0" err="1" smtClean="0">
                <a:solidFill>
                  <a:schemeClr val="bg1"/>
                </a:solidFill>
                <a:latin typeface="Arial" panose="020B0604020202020204" pitchFamily="34" charset="0"/>
                <a:cs typeface="Arial" panose="020B0604020202020204" pitchFamily="34" charset="0"/>
                <a:sym typeface="Wingdings"/>
              </a:rPr>
              <a:t>thì</a:t>
            </a:r>
            <a:r>
              <a:rPr lang="en-US" sz="2400" b="1" dirty="0" smtClean="0">
                <a:solidFill>
                  <a:schemeClr val="bg1"/>
                </a:solidFill>
                <a:latin typeface="Arial" panose="020B0604020202020204" pitchFamily="34" charset="0"/>
                <a:cs typeface="Arial" panose="020B0604020202020204" pitchFamily="34" charset="0"/>
                <a:sym typeface="Wingdings"/>
              </a:rPr>
              <a:t> </a:t>
            </a:r>
            <a:r>
              <a:rPr lang="en-US" sz="2400" b="1" dirty="0" err="1" smtClean="0">
                <a:solidFill>
                  <a:schemeClr val="bg1"/>
                </a:solidFill>
                <a:latin typeface="Arial" panose="020B0604020202020204" pitchFamily="34" charset="0"/>
                <a:cs typeface="Arial" panose="020B0604020202020204" pitchFamily="34" charset="0"/>
                <a:sym typeface="Wingdings"/>
              </a:rPr>
              <a:t>đời</a:t>
            </a:r>
            <a:r>
              <a:rPr lang="en-US" sz="2400" b="1" dirty="0" smtClean="0">
                <a:solidFill>
                  <a:schemeClr val="bg1"/>
                </a:solidFill>
                <a:latin typeface="Arial" panose="020B0604020202020204" pitchFamily="34" charset="0"/>
                <a:cs typeface="Arial" panose="020B0604020202020204" pitchFamily="34" charset="0"/>
                <a:sym typeface="Wingdings"/>
              </a:rPr>
              <a:t> </a:t>
            </a:r>
            <a:r>
              <a:rPr lang="en-US" sz="2400" b="1" dirty="0" err="1" smtClean="0">
                <a:solidFill>
                  <a:schemeClr val="bg1"/>
                </a:solidFill>
                <a:latin typeface="Arial" panose="020B0604020202020204" pitchFamily="34" charset="0"/>
                <a:cs typeface="Arial" panose="020B0604020202020204" pitchFamily="34" charset="0"/>
                <a:sym typeface="Wingdings"/>
              </a:rPr>
              <a:t>người</a:t>
            </a:r>
            <a:r>
              <a:rPr lang="en-US" sz="2400" b="1" dirty="0" smtClean="0">
                <a:solidFill>
                  <a:schemeClr val="bg1"/>
                </a:solidFill>
                <a:latin typeface="Arial" panose="020B0604020202020204" pitchFamily="34" charset="0"/>
                <a:cs typeface="Arial" panose="020B0604020202020204" pitchFamily="34" charset="0"/>
                <a:sym typeface="Wingdings"/>
              </a:rPr>
              <a:t> </a:t>
            </a:r>
            <a:r>
              <a:rPr lang="en-US" sz="2400" b="1" dirty="0" err="1" smtClean="0">
                <a:solidFill>
                  <a:schemeClr val="bg1"/>
                </a:solidFill>
                <a:latin typeface="Arial" panose="020B0604020202020204" pitchFamily="34" charset="0"/>
                <a:cs typeface="Arial" panose="020B0604020202020204" pitchFamily="34" charset="0"/>
                <a:sym typeface="Wingdings"/>
              </a:rPr>
              <a:t>ngắn</a:t>
            </a:r>
            <a:r>
              <a:rPr lang="en-US" sz="2400" b="1" dirty="0" smtClean="0">
                <a:solidFill>
                  <a:schemeClr val="bg1"/>
                </a:solidFill>
                <a:latin typeface="Arial" panose="020B0604020202020204" pitchFamily="34" charset="0"/>
                <a:cs typeface="Arial" panose="020B0604020202020204" pitchFamily="34" charset="0"/>
                <a:sym typeface="Wingdings"/>
              </a:rPr>
              <a:t> </a:t>
            </a:r>
            <a:r>
              <a:rPr lang="en-US" sz="2400" b="1" dirty="0" err="1" smtClean="0">
                <a:solidFill>
                  <a:schemeClr val="bg1"/>
                </a:solidFill>
                <a:latin typeface="Arial" panose="020B0604020202020204" pitchFamily="34" charset="0"/>
                <a:cs typeface="Arial" panose="020B0604020202020204" pitchFamily="34" charset="0"/>
                <a:sym typeface="Wingdings"/>
              </a:rPr>
              <a:t>ngủi</a:t>
            </a:r>
            <a:r>
              <a:rPr lang="en-US" sz="2400" b="1" dirty="0" smtClean="0">
                <a:solidFill>
                  <a:schemeClr val="bg1"/>
                </a:solidFill>
                <a:latin typeface="Arial" panose="020B0604020202020204" pitchFamily="34" charset="0"/>
                <a:cs typeface="Arial" panose="020B0604020202020204" pitchFamily="34" charset="0"/>
                <a:sym typeface="Wingdings"/>
              </a:rPr>
              <a:t> </a:t>
            </a:r>
            <a:r>
              <a:rPr lang="en-US" sz="2400" b="1" dirty="0" err="1" smtClean="0">
                <a:solidFill>
                  <a:schemeClr val="bg1"/>
                </a:solidFill>
                <a:latin typeface="Arial" panose="020B0604020202020204" pitchFamily="34" charset="0"/>
                <a:cs typeface="Arial" panose="020B0604020202020204" pitchFamily="34" charset="0"/>
                <a:sym typeface="Wingdings"/>
              </a:rPr>
              <a:t>không</a:t>
            </a:r>
            <a:r>
              <a:rPr lang="en-US" sz="2400" b="1" dirty="0" smtClean="0">
                <a:solidFill>
                  <a:schemeClr val="bg1"/>
                </a:solidFill>
                <a:latin typeface="Arial" panose="020B0604020202020204" pitchFamily="34" charset="0"/>
                <a:cs typeface="Arial" panose="020B0604020202020204" pitchFamily="34" charset="0"/>
                <a:sym typeface="Wingdings"/>
              </a:rPr>
              <a:t> </a:t>
            </a:r>
            <a:r>
              <a:rPr lang="en-US" sz="2400" b="1" dirty="0" err="1" smtClean="0">
                <a:solidFill>
                  <a:schemeClr val="bg1"/>
                </a:solidFill>
                <a:latin typeface="Arial" panose="020B0604020202020204" pitchFamily="34" charset="0"/>
                <a:cs typeface="Arial" panose="020B0604020202020204" pitchFamily="34" charset="0"/>
                <a:sym typeface="Wingdings"/>
              </a:rPr>
              <a:t>đọc</a:t>
            </a:r>
            <a:r>
              <a:rPr lang="en-US" sz="2400" b="1" dirty="0" smtClean="0">
                <a:solidFill>
                  <a:schemeClr val="bg1"/>
                </a:solidFill>
                <a:latin typeface="Arial" panose="020B0604020202020204" pitchFamily="34" charset="0"/>
                <a:cs typeface="Arial" panose="020B0604020202020204" pitchFamily="34" charset="0"/>
                <a:sym typeface="Wingdings"/>
              </a:rPr>
              <a:t> </a:t>
            </a:r>
            <a:r>
              <a:rPr lang="en-US" sz="2400" b="1" dirty="0" err="1" smtClean="0">
                <a:solidFill>
                  <a:schemeClr val="bg1"/>
                </a:solidFill>
                <a:latin typeface="Arial" panose="020B0604020202020204" pitchFamily="34" charset="0"/>
                <a:cs typeface="Arial" panose="020B0604020202020204" pitchFamily="34" charset="0"/>
                <a:sym typeface="Wingdings"/>
              </a:rPr>
              <a:t>xuể</a:t>
            </a:r>
            <a:r>
              <a:rPr lang="en-US" sz="2400" b="1" dirty="0" smtClean="0">
                <a:solidFill>
                  <a:schemeClr val="bg1"/>
                </a:solidFill>
                <a:latin typeface="Arial" panose="020B0604020202020204" pitchFamily="34" charset="0"/>
                <a:cs typeface="Arial" panose="020B0604020202020204" pitchFamily="34" charset="0"/>
                <a:sym typeface="Wingdings"/>
              </a:rPr>
              <a:t>, </a:t>
            </a:r>
            <a:r>
              <a:rPr lang="en-US" sz="2400" b="1" dirty="0" err="1" smtClean="0">
                <a:solidFill>
                  <a:schemeClr val="bg1"/>
                </a:solidFill>
                <a:latin typeface="Arial" panose="020B0604020202020204" pitchFamily="34" charset="0"/>
                <a:cs typeface="Arial" panose="020B0604020202020204" pitchFamily="34" charset="0"/>
                <a:sym typeface="Wingdings"/>
              </a:rPr>
              <a:t>đọc</a:t>
            </a:r>
            <a:r>
              <a:rPr lang="en-US" sz="2400" b="1" dirty="0" smtClean="0">
                <a:solidFill>
                  <a:schemeClr val="bg1"/>
                </a:solidFill>
                <a:latin typeface="Arial" panose="020B0604020202020204" pitchFamily="34" charset="0"/>
                <a:cs typeface="Arial" panose="020B0604020202020204" pitchFamily="34" charset="0"/>
                <a:sym typeface="Wingdings"/>
              </a:rPr>
              <a:t> </a:t>
            </a:r>
            <a:r>
              <a:rPr lang="en-US" sz="2400" b="1" dirty="0" err="1" smtClean="0">
                <a:solidFill>
                  <a:schemeClr val="bg1"/>
                </a:solidFill>
                <a:latin typeface="Arial" panose="020B0604020202020204" pitchFamily="34" charset="0"/>
                <a:cs typeface="Arial" panose="020B0604020202020204" pitchFamily="34" charset="0"/>
                <a:sym typeface="Wingdings"/>
              </a:rPr>
              <a:t>không</a:t>
            </a:r>
            <a:r>
              <a:rPr lang="en-US" sz="2400" b="1" dirty="0" smtClean="0">
                <a:solidFill>
                  <a:schemeClr val="bg1"/>
                </a:solidFill>
                <a:latin typeface="Arial" panose="020B0604020202020204" pitchFamily="34" charset="0"/>
                <a:cs typeface="Arial" panose="020B0604020202020204" pitchFamily="34" charset="0"/>
                <a:sym typeface="Wingdings"/>
              </a:rPr>
              <a:t> </a:t>
            </a:r>
            <a:r>
              <a:rPr lang="en-US" sz="2400" b="1" dirty="0" err="1" smtClean="0">
                <a:solidFill>
                  <a:schemeClr val="bg1"/>
                </a:solidFill>
                <a:latin typeface="Arial" panose="020B0604020202020204" pitchFamily="34" charset="0"/>
                <a:cs typeface="Arial" panose="020B0604020202020204" pitchFamily="34" charset="0"/>
                <a:sym typeface="Wingdings"/>
              </a:rPr>
              <a:t>hiệu</a:t>
            </a:r>
            <a:r>
              <a:rPr lang="en-US" sz="2400" b="1" dirty="0" smtClean="0">
                <a:solidFill>
                  <a:schemeClr val="bg1"/>
                </a:solidFill>
                <a:latin typeface="Arial" panose="020B0604020202020204" pitchFamily="34" charset="0"/>
                <a:cs typeface="Arial" panose="020B0604020202020204" pitchFamily="34" charset="0"/>
                <a:sym typeface="Wingdings"/>
              </a:rPr>
              <a:t> </a:t>
            </a:r>
            <a:r>
              <a:rPr lang="en-US" sz="2400" b="1" dirty="0" err="1" smtClean="0">
                <a:solidFill>
                  <a:schemeClr val="bg1"/>
                </a:solidFill>
                <a:latin typeface="Arial" panose="020B0604020202020204" pitchFamily="34" charset="0"/>
                <a:cs typeface="Arial" panose="020B0604020202020204" pitchFamily="34" charset="0"/>
                <a:sym typeface="Wingdings"/>
              </a:rPr>
              <a:t>quả</a:t>
            </a:r>
            <a:r>
              <a:rPr lang="en-US" sz="2400" b="1" dirty="0" smtClean="0">
                <a:solidFill>
                  <a:schemeClr val="bg1"/>
                </a:solidFill>
                <a:latin typeface="Arial" panose="020B0604020202020204" pitchFamily="34" charset="0"/>
                <a:cs typeface="Arial" panose="020B0604020202020204" pitchFamily="34" charset="0"/>
                <a:sym typeface="Wingdings"/>
              </a:rPr>
              <a:t>.</a:t>
            </a:r>
          </a:p>
          <a:p>
            <a:pPr algn="just">
              <a:lnSpc>
                <a:spcPct val="120000"/>
              </a:lnSpc>
              <a:spcBef>
                <a:spcPts val="600"/>
              </a:spcBef>
            </a:pPr>
            <a:r>
              <a:rPr lang="en-US" sz="2400" b="1" dirty="0" smtClean="0">
                <a:solidFill>
                  <a:schemeClr val="bg1"/>
                </a:solidFill>
                <a:latin typeface="Arial" panose="020B0604020202020204" pitchFamily="34" charset="0"/>
                <a:cs typeface="Arial" panose="020B0604020202020204" pitchFamily="34" charset="0"/>
                <a:sym typeface="Wingdings"/>
              </a:rPr>
              <a:t>- Đọc </a:t>
            </a:r>
            <a:r>
              <a:rPr lang="en-US" sz="2400" b="1" dirty="0" err="1" smtClean="0">
                <a:solidFill>
                  <a:schemeClr val="bg1"/>
                </a:solidFill>
                <a:latin typeface="Arial" panose="020B0604020202020204" pitchFamily="34" charset="0"/>
                <a:cs typeface="Arial" panose="020B0604020202020204" pitchFamily="34" charset="0"/>
                <a:sym typeface="Wingdings"/>
              </a:rPr>
              <a:t>ít</a:t>
            </a:r>
            <a:r>
              <a:rPr lang="en-US" sz="2400" b="1" dirty="0" smtClean="0">
                <a:solidFill>
                  <a:schemeClr val="bg1"/>
                </a:solidFill>
                <a:latin typeface="Arial" panose="020B0604020202020204" pitchFamily="34" charset="0"/>
                <a:cs typeface="Arial" panose="020B0604020202020204" pitchFamily="34" charset="0"/>
                <a:sym typeface="Wingdings"/>
              </a:rPr>
              <a:t> </a:t>
            </a:r>
            <a:r>
              <a:rPr lang="en-US" sz="2400" b="1" dirty="0" err="1" smtClean="0">
                <a:solidFill>
                  <a:schemeClr val="bg1"/>
                </a:solidFill>
                <a:latin typeface="Arial" panose="020B0604020202020204" pitchFamily="34" charset="0"/>
                <a:cs typeface="Arial" panose="020B0604020202020204" pitchFamily="34" charset="0"/>
                <a:sym typeface="Wingdings"/>
              </a:rPr>
              <a:t>mà</a:t>
            </a:r>
            <a:r>
              <a:rPr lang="en-US" sz="2400" b="1" dirty="0" smtClean="0">
                <a:solidFill>
                  <a:schemeClr val="bg1"/>
                </a:solidFill>
                <a:latin typeface="Arial" panose="020B0604020202020204" pitchFamily="34" charset="0"/>
                <a:cs typeface="Arial" panose="020B0604020202020204" pitchFamily="34" charset="0"/>
                <a:sym typeface="Wingdings"/>
              </a:rPr>
              <a:t> </a:t>
            </a:r>
            <a:r>
              <a:rPr lang="en-US" sz="2400" b="1" dirty="0" err="1" smtClean="0">
                <a:solidFill>
                  <a:schemeClr val="bg1"/>
                </a:solidFill>
                <a:latin typeface="Arial" panose="020B0604020202020204" pitchFamily="34" charset="0"/>
                <a:cs typeface="Arial" panose="020B0604020202020204" pitchFamily="34" charset="0"/>
                <a:sym typeface="Wingdings"/>
              </a:rPr>
              <a:t>kĩ</a:t>
            </a:r>
            <a:r>
              <a:rPr lang="en-US" sz="2400" b="1" dirty="0" smtClean="0">
                <a:solidFill>
                  <a:schemeClr val="bg1"/>
                </a:solidFill>
                <a:latin typeface="Arial" panose="020B0604020202020204" pitchFamily="34" charset="0"/>
                <a:cs typeface="Arial" panose="020B0604020202020204" pitchFamily="34" charset="0"/>
                <a:sym typeface="Wingdings"/>
              </a:rPr>
              <a:t> </a:t>
            </a:r>
            <a:r>
              <a:rPr lang="en-US" sz="2400" b="1" dirty="0" err="1" smtClean="0">
                <a:solidFill>
                  <a:schemeClr val="bg1"/>
                </a:solidFill>
                <a:latin typeface="Arial" panose="020B0604020202020204" pitchFamily="34" charset="0"/>
                <a:cs typeface="Arial" panose="020B0604020202020204" pitchFamily="34" charset="0"/>
                <a:sym typeface="Wingdings"/>
              </a:rPr>
              <a:t>quan</a:t>
            </a:r>
            <a:r>
              <a:rPr lang="en-US" sz="2400" b="1" dirty="0" smtClean="0">
                <a:solidFill>
                  <a:schemeClr val="bg1"/>
                </a:solidFill>
                <a:latin typeface="Arial" panose="020B0604020202020204" pitchFamily="34" charset="0"/>
                <a:cs typeface="Arial" panose="020B0604020202020204" pitchFamily="34" charset="0"/>
                <a:sym typeface="Wingdings"/>
              </a:rPr>
              <a:t> </a:t>
            </a:r>
            <a:r>
              <a:rPr lang="en-US" sz="2400" b="1" dirty="0" err="1" smtClean="0">
                <a:solidFill>
                  <a:schemeClr val="bg1"/>
                </a:solidFill>
                <a:latin typeface="Arial" panose="020B0604020202020204" pitchFamily="34" charset="0"/>
                <a:cs typeface="Arial" panose="020B0604020202020204" pitchFamily="34" charset="0"/>
                <a:sym typeface="Wingdings"/>
              </a:rPr>
              <a:t>trọng</a:t>
            </a:r>
            <a:r>
              <a:rPr lang="en-US" sz="2400" b="1" dirty="0" smtClean="0">
                <a:solidFill>
                  <a:schemeClr val="bg1"/>
                </a:solidFill>
                <a:latin typeface="Arial" panose="020B0604020202020204" pitchFamily="34" charset="0"/>
                <a:cs typeface="Arial" panose="020B0604020202020204" pitchFamily="34" charset="0"/>
                <a:sym typeface="Wingdings"/>
              </a:rPr>
              <a:t> </a:t>
            </a:r>
            <a:r>
              <a:rPr lang="en-US" sz="2400" b="1" dirty="0" err="1" smtClean="0">
                <a:solidFill>
                  <a:schemeClr val="bg1"/>
                </a:solidFill>
                <a:latin typeface="Arial" panose="020B0604020202020204" pitchFamily="34" charset="0"/>
                <a:cs typeface="Arial" panose="020B0604020202020204" pitchFamily="34" charset="0"/>
                <a:sym typeface="Wingdings"/>
              </a:rPr>
              <a:t>hơn</a:t>
            </a:r>
            <a:r>
              <a:rPr lang="en-US" sz="2400" b="1" dirty="0" smtClean="0">
                <a:solidFill>
                  <a:schemeClr val="bg1"/>
                </a:solidFill>
                <a:latin typeface="Arial" panose="020B0604020202020204" pitchFamily="34" charset="0"/>
                <a:cs typeface="Arial" panose="020B0604020202020204" pitchFamily="34" charset="0"/>
                <a:sym typeface="Wingdings"/>
              </a:rPr>
              <a:t> </a:t>
            </a:r>
            <a:r>
              <a:rPr lang="en-US" sz="2400" b="1" dirty="0" err="1" smtClean="0">
                <a:solidFill>
                  <a:schemeClr val="bg1"/>
                </a:solidFill>
                <a:latin typeface="Arial" panose="020B0604020202020204" pitchFamily="34" charset="0"/>
                <a:cs typeface="Arial" panose="020B0604020202020204" pitchFamily="34" charset="0"/>
                <a:sym typeface="Wingdings"/>
              </a:rPr>
              <a:t>đọc</a:t>
            </a:r>
            <a:r>
              <a:rPr lang="en-US" sz="2400" b="1" dirty="0" smtClean="0">
                <a:solidFill>
                  <a:schemeClr val="bg1"/>
                </a:solidFill>
                <a:latin typeface="Arial" panose="020B0604020202020204" pitchFamily="34" charset="0"/>
                <a:cs typeface="Arial" panose="020B0604020202020204" pitchFamily="34" charset="0"/>
                <a:sym typeface="Wingdings"/>
              </a:rPr>
              <a:t> </a:t>
            </a:r>
            <a:r>
              <a:rPr lang="en-US" sz="2400" b="1" dirty="0" err="1" smtClean="0">
                <a:solidFill>
                  <a:schemeClr val="bg1"/>
                </a:solidFill>
                <a:latin typeface="Arial" panose="020B0604020202020204" pitchFamily="34" charset="0"/>
                <a:cs typeface="Arial" panose="020B0604020202020204" pitchFamily="34" charset="0"/>
                <a:sym typeface="Wingdings"/>
              </a:rPr>
              <a:t>nhiều</a:t>
            </a:r>
            <a:r>
              <a:rPr lang="en-US" sz="2400" b="1" dirty="0" smtClean="0">
                <a:solidFill>
                  <a:schemeClr val="bg1"/>
                </a:solidFill>
                <a:latin typeface="Arial" panose="020B0604020202020204" pitchFamily="34" charset="0"/>
                <a:cs typeface="Arial" panose="020B0604020202020204" pitchFamily="34" charset="0"/>
                <a:sym typeface="Wingdings"/>
              </a:rPr>
              <a:t> </a:t>
            </a:r>
            <a:r>
              <a:rPr lang="en-US" sz="2400" b="1" dirty="0" err="1" smtClean="0">
                <a:solidFill>
                  <a:schemeClr val="bg1"/>
                </a:solidFill>
                <a:latin typeface="Arial" panose="020B0604020202020204" pitchFamily="34" charset="0"/>
                <a:cs typeface="Arial" panose="020B0604020202020204" pitchFamily="34" charset="0"/>
                <a:sym typeface="Wingdings"/>
              </a:rPr>
              <a:t>mà</a:t>
            </a:r>
            <a:r>
              <a:rPr lang="en-US" sz="2400" b="1" dirty="0" smtClean="0">
                <a:solidFill>
                  <a:schemeClr val="bg1"/>
                </a:solidFill>
                <a:latin typeface="Arial" panose="020B0604020202020204" pitchFamily="34" charset="0"/>
                <a:cs typeface="Arial" panose="020B0604020202020204" pitchFamily="34" charset="0"/>
                <a:sym typeface="Wingdings"/>
              </a:rPr>
              <a:t> qua </a:t>
            </a:r>
            <a:r>
              <a:rPr lang="en-US" sz="2400" b="1" dirty="0" err="1" smtClean="0">
                <a:solidFill>
                  <a:schemeClr val="bg1"/>
                </a:solidFill>
                <a:latin typeface="Arial" panose="020B0604020202020204" pitchFamily="34" charset="0"/>
                <a:cs typeface="Arial" panose="020B0604020202020204" pitchFamily="34" charset="0"/>
                <a:sym typeface="Wingdings"/>
              </a:rPr>
              <a:t>loa</a:t>
            </a:r>
            <a:r>
              <a:rPr lang="en-US" sz="2400" b="1" dirty="0" smtClean="0">
                <a:solidFill>
                  <a:schemeClr val="bg1"/>
                </a:solidFill>
                <a:latin typeface="Arial" panose="020B0604020202020204" pitchFamily="34" charset="0"/>
                <a:cs typeface="Arial" panose="020B0604020202020204" pitchFamily="34" charset="0"/>
                <a:sym typeface="Wingdings"/>
              </a:rPr>
              <a:t>, </a:t>
            </a:r>
            <a:r>
              <a:rPr lang="en-US" sz="2400" b="1" dirty="0" err="1" smtClean="0">
                <a:solidFill>
                  <a:schemeClr val="bg1"/>
                </a:solidFill>
                <a:latin typeface="Arial" panose="020B0604020202020204" pitchFamily="34" charset="0"/>
                <a:cs typeface="Arial" panose="020B0604020202020204" pitchFamily="34" charset="0"/>
                <a:sym typeface="Wingdings"/>
              </a:rPr>
              <a:t>không</a:t>
            </a:r>
            <a:r>
              <a:rPr lang="en-US" sz="2400" b="1" dirty="0" smtClean="0">
                <a:solidFill>
                  <a:schemeClr val="bg1"/>
                </a:solidFill>
                <a:latin typeface="Arial" panose="020B0604020202020204" pitchFamily="34" charset="0"/>
                <a:cs typeface="Arial" panose="020B0604020202020204" pitchFamily="34" charset="0"/>
                <a:sym typeface="Wingdings"/>
              </a:rPr>
              <a:t> </a:t>
            </a:r>
            <a:r>
              <a:rPr lang="en-US" sz="2400" b="1" dirty="0" err="1" smtClean="0">
                <a:solidFill>
                  <a:schemeClr val="bg1"/>
                </a:solidFill>
                <a:latin typeface="Arial" panose="020B0604020202020204" pitchFamily="34" charset="0"/>
                <a:cs typeface="Arial" panose="020B0604020202020204" pitchFamily="34" charset="0"/>
                <a:sym typeface="Wingdings"/>
              </a:rPr>
              <a:t>ích</a:t>
            </a:r>
            <a:r>
              <a:rPr lang="en-US" sz="2400" b="1" dirty="0" smtClean="0">
                <a:solidFill>
                  <a:schemeClr val="bg1"/>
                </a:solidFill>
                <a:latin typeface="Arial" panose="020B0604020202020204" pitchFamily="34" charset="0"/>
                <a:cs typeface="Arial" panose="020B0604020202020204" pitchFamily="34" charset="0"/>
                <a:sym typeface="Wingdings"/>
              </a:rPr>
              <a:t> </a:t>
            </a:r>
            <a:r>
              <a:rPr lang="en-US" sz="2400" b="1" dirty="0" err="1" smtClean="0">
                <a:solidFill>
                  <a:schemeClr val="bg1"/>
                </a:solidFill>
                <a:latin typeface="Arial" panose="020B0604020202020204" pitchFamily="34" charset="0"/>
                <a:cs typeface="Arial" panose="020B0604020202020204" pitchFamily="34" charset="0"/>
                <a:sym typeface="Wingdings"/>
              </a:rPr>
              <a:t>lợi</a:t>
            </a:r>
            <a:r>
              <a:rPr lang="en-US" sz="2400" b="1" dirty="0" smtClean="0">
                <a:solidFill>
                  <a:schemeClr val="bg1"/>
                </a:solidFill>
                <a:latin typeface="Arial" panose="020B0604020202020204" pitchFamily="34" charset="0"/>
                <a:cs typeface="Arial" panose="020B0604020202020204" pitchFamily="34" charset="0"/>
                <a:sym typeface="Wingdings"/>
              </a:rPr>
              <a:t> </a:t>
            </a:r>
            <a:r>
              <a:rPr lang="en-US" sz="2400" b="1" dirty="0" err="1" smtClean="0">
                <a:solidFill>
                  <a:schemeClr val="bg1"/>
                </a:solidFill>
                <a:latin typeface="Arial" panose="020B0604020202020204" pitchFamily="34" charset="0"/>
                <a:cs typeface="Arial" panose="020B0604020202020204" pitchFamily="34" charset="0"/>
                <a:sym typeface="Wingdings"/>
              </a:rPr>
              <a:t>gì</a:t>
            </a:r>
            <a:r>
              <a:rPr lang="en-US" sz="2400" b="1" dirty="0" smtClean="0">
                <a:solidFill>
                  <a:schemeClr val="bg1"/>
                </a:solidFill>
                <a:latin typeface="Arial" panose="020B0604020202020204" pitchFamily="34" charset="0"/>
                <a:cs typeface="Arial" panose="020B0604020202020204" pitchFamily="34" charset="0"/>
                <a:sym typeface="Wingdings"/>
              </a:rPr>
              <a:t>.</a:t>
            </a:r>
          </a:p>
        </p:txBody>
      </p:sp>
      <p:pic>
        <p:nvPicPr>
          <p:cNvPr id="8" name="Picture 2" descr="Vở gấp - Tranh ảnh - &amp;Dstrok;ỗ Trung Thành - &amp;Dstrok;ỗ Trung Thành. Thư việ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40" y="5133379"/>
            <a:ext cx="1835026" cy="146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360040" y="2420888"/>
            <a:ext cx="2000858" cy="3024336"/>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latin typeface="Arial" panose="020B0604020202020204" pitchFamily="34" charset="0"/>
                <a:cs typeface="Arial" panose="020B0604020202020204" pitchFamily="34" charset="0"/>
              </a:rPr>
              <a:t>Tầm</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quan</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trọng</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của</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cách</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đọc</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sách</a:t>
            </a:r>
            <a:endParaRPr lang="en-US" sz="2400" dirty="0">
              <a:solidFill>
                <a:srgbClr val="FF0000"/>
              </a:solidFill>
              <a:latin typeface="Arial" panose="020B0604020202020204" pitchFamily="34" charset="0"/>
              <a:cs typeface="Arial" panose="020B0604020202020204" pitchFamily="34" charset="0"/>
            </a:endParaRPr>
          </a:p>
        </p:txBody>
      </p:sp>
      <p:sp>
        <p:nvSpPr>
          <p:cNvPr id="10" name="Rectangle 9"/>
          <p:cNvSpPr/>
          <p:nvPr/>
        </p:nvSpPr>
        <p:spPr>
          <a:xfrm>
            <a:off x="0" y="-18628"/>
            <a:ext cx="12192000" cy="896088"/>
          </a:xfrm>
          <a:prstGeom prst="rect">
            <a:avLst/>
          </a:prstGeom>
          <a:solidFill>
            <a:srgbClr val="AAEE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FF00"/>
                </a:solidFill>
                <a:latin typeface="Arial" panose="020B0604020202020204" pitchFamily="34" charset="0"/>
                <a:cs typeface="Arial" panose="020B0604020202020204" pitchFamily="34" charset="0"/>
              </a:rPr>
              <a:t> </a:t>
            </a:r>
            <a:r>
              <a:rPr lang="en-US" sz="2800" b="1" dirty="0" smtClean="0">
                <a:solidFill>
                  <a:srgbClr val="FFFF00"/>
                </a:solidFill>
                <a:latin typeface="Arial" panose="020B0604020202020204" pitchFamily="34" charset="0"/>
                <a:cs typeface="Arial" panose="020B0604020202020204" pitchFamily="34" charset="0"/>
              </a:rPr>
              <a:t>	</a:t>
            </a:r>
            <a:r>
              <a:rPr lang="en-US" sz="2800" b="1" dirty="0" smtClean="0">
                <a:solidFill>
                  <a:srgbClr val="FF0000"/>
                </a:solidFill>
                <a:latin typeface="Arial" panose="020B0604020202020204" pitchFamily="34" charset="0"/>
                <a:cs typeface="Arial" panose="020B0604020202020204" pitchFamily="34" charset="0"/>
              </a:rPr>
              <a:t>III. </a:t>
            </a:r>
            <a:r>
              <a:rPr lang="en-US" sz="2800" b="1" dirty="0" err="1" smtClean="0">
                <a:solidFill>
                  <a:srgbClr val="FF0000"/>
                </a:solidFill>
                <a:latin typeface="Arial" panose="020B0604020202020204" pitchFamily="34" charset="0"/>
                <a:cs typeface="Arial" panose="020B0604020202020204" pitchFamily="34" charset="0"/>
              </a:rPr>
              <a:t>Luyện</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tập</a:t>
            </a:r>
            <a:endParaRPr lang="en-US" sz="2800" b="1" dirty="0">
              <a:latin typeface="Arial" panose="020B0604020202020204" pitchFamily="34" charset="0"/>
              <a:cs typeface="Arial" panose="020B0604020202020204" pitchFamily="34" charset="0"/>
            </a:endParaRPr>
          </a:p>
        </p:txBody>
      </p:sp>
      <p:sp>
        <p:nvSpPr>
          <p:cNvPr id="12" name="Content Placeholder 4"/>
          <p:cNvSpPr txBox="1">
            <a:spLocks/>
          </p:cNvSpPr>
          <p:nvPr/>
        </p:nvSpPr>
        <p:spPr>
          <a:xfrm>
            <a:off x="443370" y="1150662"/>
            <a:ext cx="11413270" cy="910186"/>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fontAlgn="auto">
              <a:lnSpc>
                <a:spcPct val="120000"/>
              </a:lnSpc>
              <a:spcBef>
                <a:spcPts val="600"/>
              </a:spcBef>
              <a:spcAft>
                <a:spcPts val="0"/>
              </a:spcAft>
              <a:buFont typeface="Arial" panose="020B0604020202020204" pitchFamily="34" charset="0"/>
              <a:buNone/>
            </a:pPr>
            <a:r>
              <a:rPr lang="en-US" sz="2000" b="1" dirty="0" smtClean="0">
                <a:solidFill>
                  <a:srgbClr val="FF0000"/>
                </a:solidFill>
                <a:latin typeface="Arial" panose="020B0604020202020204" pitchFamily="34" charset="0"/>
                <a:cs typeface="Arial" panose="020B0604020202020204" pitchFamily="34" charset="0"/>
              </a:rPr>
              <a:t>Tìm </a:t>
            </a:r>
            <a:r>
              <a:rPr lang="en-US" sz="2000" b="1" dirty="0" err="1" smtClean="0">
                <a:solidFill>
                  <a:srgbClr val="FF0000"/>
                </a:solidFill>
                <a:latin typeface="Arial" panose="020B0604020202020204" pitchFamily="34" charset="0"/>
                <a:cs typeface="Arial" panose="020B0604020202020204" pitchFamily="34" charset="0"/>
              </a:rPr>
              <a:t>hiểu</a:t>
            </a:r>
            <a:r>
              <a:rPr lang="en-US" sz="2000" b="1" dirty="0" smtClean="0">
                <a:solidFill>
                  <a:srgbClr val="FF0000"/>
                </a:solidFill>
                <a:latin typeface="Arial" panose="020B0604020202020204" pitchFamily="34" charset="0"/>
                <a:cs typeface="Arial" panose="020B0604020202020204" pitchFamily="34" charset="0"/>
              </a:rPr>
              <a:t> </a:t>
            </a:r>
            <a:r>
              <a:rPr lang="en-US" sz="2000" b="1" dirty="0" err="1" smtClean="0">
                <a:solidFill>
                  <a:srgbClr val="FF0000"/>
                </a:solidFill>
                <a:latin typeface="Arial" panose="020B0604020202020204" pitchFamily="34" charset="0"/>
                <a:cs typeface="Arial" panose="020B0604020202020204" pitchFamily="34" charset="0"/>
              </a:rPr>
              <a:t>kĩ</a:t>
            </a:r>
            <a:r>
              <a:rPr lang="en-US" sz="2000" b="1" dirty="0" smtClean="0">
                <a:solidFill>
                  <a:srgbClr val="FF0000"/>
                </a:solidFill>
                <a:latin typeface="Arial" panose="020B0604020202020204" pitchFamily="34" charset="0"/>
                <a:cs typeface="Arial" panose="020B0604020202020204" pitchFamily="34" charset="0"/>
              </a:rPr>
              <a:t> </a:t>
            </a:r>
            <a:r>
              <a:rPr lang="en-US" sz="2000" b="1" dirty="0" err="1" smtClean="0">
                <a:solidFill>
                  <a:srgbClr val="FF0000"/>
                </a:solidFill>
                <a:latin typeface="Arial" panose="020B0604020202020204" pitchFamily="34" charset="0"/>
                <a:cs typeface="Arial" panose="020B0604020202020204" pitchFamily="34" charset="0"/>
              </a:rPr>
              <a:t>năng</a:t>
            </a:r>
            <a:r>
              <a:rPr lang="en-US" sz="2000" b="1" dirty="0" smtClean="0">
                <a:solidFill>
                  <a:srgbClr val="FF0000"/>
                </a:solidFill>
                <a:latin typeface="Arial" panose="020B0604020202020204" pitchFamily="34" charset="0"/>
                <a:cs typeface="Arial" panose="020B0604020202020204" pitchFamily="34" charset="0"/>
              </a:rPr>
              <a:t> </a:t>
            </a:r>
            <a:r>
              <a:rPr lang="en-US" sz="2000" b="1" dirty="0" err="1" smtClean="0">
                <a:solidFill>
                  <a:srgbClr val="FF0000"/>
                </a:solidFill>
                <a:latin typeface="Arial" panose="020B0604020202020204" pitchFamily="34" charset="0"/>
                <a:cs typeface="Arial" panose="020B0604020202020204" pitchFamily="34" charset="0"/>
              </a:rPr>
              <a:t>phân</a:t>
            </a:r>
            <a:r>
              <a:rPr lang="en-US" sz="2000" b="1" dirty="0" smtClean="0">
                <a:solidFill>
                  <a:srgbClr val="FF0000"/>
                </a:solidFill>
                <a:latin typeface="Arial" panose="020B0604020202020204" pitchFamily="34" charset="0"/>
                <a:cs typeface="Arial" panose="020B0604020202020204" pitchFamily="34" charset="0"/>
              </a:rPr>
              <a:t> </a:t>
            </a:r>
            <a:r>
              <a:rPr lang="en-US" sz="2000" b="1" dirty="0" err="1" smtClean="0">
                <a:solidFill>
                  <a:srgbClr val="FF0000"/>
                </a:solidFill>
                <a:latin typeface="Arial" panose="020B0604020202020204" pitchFamily="34" charset="0"/>
                <a:cs typeface="Arial" panose="020B0604020202020204" pitchFamily="34" charset="0"/>
              </a:rPr>
              <a:t>tích</a:t>
            </a:r>
            <a:r>
              <a:rPr lang="en-US" sz="2000" b="1" dirty="0" smtClean="0">
                <a:solidFill>
                  <a:srgbClr val="FF0000"/>
                </a:solidFill>
                <a:latin typeface="Arial" panose="020B0604020202020204" pitchFamily="34" charset="0"/>
                <a:cs typeface="Arial" panose="020B0604020202020204" pitchFamily="34" charset="0"/>
              </a:rPr>
              <a:t> </a:t>
            </a:r>
            <a:r>
              <a:rPr lang="en-US" sz="2000" b="1" dirty="0" err="1" smtClean="0">
                <a:solidFill>
                  <a:srgbClr val="FF0000"/>
                </a:solidFill>
                <a:latin typeface="Arial" panose="020B0604020202020204" pitchFamily="34" charset="0"/>
                <a:cs typeface="Arial" panose="020B0604020202020204" pitchFamily="34" charset="0"/>
              </a:rPr>
              <a:t>trong</a:t>
            </a:r>
            <a:r>
              <a:rPr lang="en-US" sz="2000" b="1" dirty="0" smtClean="0">
                <a:solidFill>
                  <a:srgbClr val="FF0000"/>
                </a:solidFill>
                <a:latin typeface="Arial" panose="020B0604020202020204" pitchFamily="34" charset="0"/>
                <a:cs typeface="Arial" panose="020B0604020202020204" pitchFamily="34" charset="0"/>
              </a:rPr>
              <a:t> </a:t>
            </a:r>
            <a:r>
              <a:rPr lang="en-US" sz="2000" b="1" dirty="0" err="1" smtClean="0">
                <a:solidFill>
                  <a:srgbClr val="FF0000"/>
                </a:solidFill>
                <a:latin typeface="Arial" panose="020B0604020202020204" pitchFamily="34" charset="0"/>
                <a:cs typeface="Arial" panose="020B0604020202020204" pitchFamily="34" charset="0"/>
              </a:rPr>
              <a:t>văn</a:t>
            </a:r>
            <a:r>
              <a:rPr lang="en-US" sz="2000" b="1" dirty="0" smtClean="0">
                <a:solidFill>
                  <a:srgbClr val="FF0000"/>
                </a:solidFill>
                <a:latin typeface="Arial" panose="020B0604020202020204" pitchFamily="34" charset="0"/>
                <a:cs typeface="Arial" panose="020B0604020202020204" pitchFamily="34" charset="0"/>
              </a:rPr>
              <a:t> </a:t>
            </a:r>
            <a:r>
              <a:rPr lang="en-US" sz="2000" b="1" dirty="0" err="1" smtClean="0">
                <a:solidFill>
                  <a:srgbClr val="FF0000"/>
                </a:solidFill>
                <a:latin typeface="Arial" panose="020B0604020202020204" pitchFamily="34" charset="0"/>
                <a:cs typeface="Arial" panose="020B0604020202020204" pitchFamily="34" charset="0"/>
              </a:rPr>
              <a:t>bản</a:t>
            </a:r>
            <a:r>
              <a:rPr lang="en-US" sz="2000" b="1" dirty="0" smtClean="0">
                <a:solidFill>
                  <a:srgbClr val="FF0000"/>
                </a:solidFill>
                <a:latin typeface="Arial" panose="020B0604020202020204" pitchFamily="34" charset="0"/>
                <a:cs typeface="Arial" panose="020B0604020202020204" pitchFamily="34" charset="0"/>
              </a:rPr>
              <a:t> </a:t>
            </a:r>
            <a:r>
              <a:rPr lang="en-US" sz="2000" b="1" i="1" dirty="0" err="1" smtClean="0">
                <a:solidFill>
                  <a:srgbClr val="FF0000"/>
                </a:solidFill>
                <a:latin typeface="Arial" panose="020B0604020202020204" pitchFamily="34" charset="0"/>
                <a:cs typeface="Arial" panose="020B0604020202020204" pitchFamily="34" charset="0"/>
              </a:rPr>
              <a:t>Bàn</a:t>
            </a:r>
            <a:r>
              <a:rPr lang="en-US" sz="2000" b="1" i="1" dirty="0" smtClean="0">
                <a:solidFill>
                  <a:srgbClr val="FF0000"/>
                </a:solidFill>
                <a:latin typeface="Arial" panose="020B0604020202020204" pitchFamily="34" charset="0"/>
                <a:cs typeface="Arial" panose="020B0604020202020204" pitchFamily="34" charset="0"/>
              </a:rPr>
              <a:t> </a:t>
            </a:r>
            <a:r>
              <a:rPr lang="en-US" sz="2000" b="1" i="1" dirty="0" err="1" smtClean="0">
                <a:solidFill>
                  <a:srgbClr val="FF0000"/>
                </a:solidFill>
                <a:latin typeface="Arial" panose="020B0604020202020204" pitchFamily="34" charset="0"/>
                <a:cs typeface="Arial" panose="020B0604020202020204" pitchFamily="34" charset="0"/>
              </a:rPr>
              <a:t>về</a:t>
            </a:r>
            <a:r>
              <a:rPr lang="en-US" sz="2000" b="1" i="1" dirty="0" smtClean="0">
                <a:solidFill>
                  <a:srgbClr val="FF0000"/>
                </a:solidFill>
                <a:latin typeface="Arial" panose="020B0604020202020204" pitchFamily="34" charset="0"/>
                <a:cs typeface="Arial" panose="020B0604020202020204" pitchFamily="34" charset="0"/>
              </a:rPr>
              <a:t> </a:t>
            </a:r>
            <a:r>
              <a:rPr lang="en-US" sz="2000" b="1" i="1" dirty="0" err="1" smtClean="0">
                <a:solidFill>
                  <a:srgbClr val="FF0000"/>
                </a:solidFill>
                <a:latin typeface="Arial" panose="020B0604020202020204" pitchFamily="34" charset="0"/>
                <a:cs typeface="Arial" panose="020B0604020202020204" pitchFamily="34" charset="0"/>
              </a:rPr>
              <a:t>đọc</a:t>
            </a:r>
            <a:r>
              <a:rPr lang="en-US" sz="2000" b="1" i="1" dirty="0" smtClean="0">
                <a:solidFill>
                  <a:srgbClr val="FF0000"/>
                </a:solidFill>
                <a:latin typeface="Arial" panose="020B0604020202020204" pitchFamily="34" charset="0"/>
                <a:cs typeface="Arial" panose="020B0604020202020204" pitchFamily="34" charset="0"/>
              </a:rPr>
              <a:t> </a:t>
            </a:r>
            <a:r>
              <a:rPr lang="en-US" sz="2000" b="1" i="1" dirty="0" err="1" smtClean="0">
                <a:solidFill>
                  <a:srgbClr val="FF0000"/>
                </a:solidFill>
                <a:latin typeface="Arial" panose="020B0604020202020204" pitchFamily="34" charset="0"/>
                <a:cs typeface="Arial" panose="020B0604020202020204" pitchFamily="34" charset="0"/>
              </a:rPr>
              <a:t>sách</a:t>
            </a:r>
            <a:r>
              <a:rPr lang="en-US" sz="2000" b="1" dirty="0" smtClean="0">
                <a:solidFill>
                  <a:srgbClr val="FF0000"/>
                </a:solidFill>
                <a:latin typeface="Arial" panose="020B0604020202020204" pitchFamily="34" charset="0"/>
                <a:cs typeface="Arial" panose="020B0604020202020204" pitchFamily="34" charset="0"/>
              </a:rPr>
              <a:t> </a:t>
            </a:r>
            <a:r>
              <a:rPr lang="en-US" sz="2000" b="1" dirty="0" err="1" smtClean="0">
                <a:solidFill>
                  <a:srgbClr val="FF0000"/>
                </a:solidFill>
                <a:latin typeface="Arial" panose="020B0604020202020204" pitchFamily="34" charset="0"/>
                <a:cs typeface="Arial" panose="020B0604020202020204" pitchFamily="34" charset="0"/>
              </a:rPr>
              <a:t>của</a:t>
            </a:r>
            <a:r>
              <a:rPr lang="en-US" sz="2000" b="1" dirty="0" smtClean="0">
                <a:solidFill>
                  <a:srgbClr val="FF0000"/>
                </a:solidFill>
                <a:latin typeface="Arial" panose="020B0604020202020204" pitchFamily="34" charset="0"/>
                <a:cs typeface="Arial" panose="020B0604020202020204" pitchFamily="34" charset="0"/>
              </a:rPr>
              <a:t> Chu </a:t>
            </a:r>
            <a:r>
              <a:rPr lang="en-US" sz="2000" b="1" dirty="0" err="1" smtClean="0">
                <a:solidFill>
                  <a:srgbClr val="FF0000"/>
                </a:solidFill>
                <a:latin typeface="Arial" panose="020B0604020202020204" pitchFamily="34" charset="0"/>
                <a:cs typeface="Arial" panose="020B0604020202020204" pitchFamily="34" charset="0"/>
              </a:rPr>
              <a:t>Quang</a:t>
            </a:r>
            <a:r>
              <a:rPr lang="en-US" sz="2000" b="1" dirty="0" smtClean="0">
                <a:solidFill>
                  <a:srgbClr val="FF0000"/>
                </a:solidFill>
                <a:latin typeface="Arial" panose="020B0604020202020204" pitchFamily="34" charset="0"/>
                <a:cs typeface="Arial" panose="020B0604020202020204" pitchFamily="34" charset="0"/>
              </a:rPr>
              <a:t> </a:t>
            </a:r>
            <a:r>
              <a:rPr lang="en-US" sz="2000" b="1" dirty="0" err="1" smtClean="0">
                <a:solidFill>
                  <a:srgbClr val="FF0000"/>
                </a:solidFill>
                <a:latin typeface="Arial" panose="020B0604020202020204" pitchFamily="34" charset="0"/>
                <a:cs typeface="Arial" panose="020B0604020202020204" pitchFamily="34" charset="0"/>
              </a:rPr>
              <a:t>Tiềm</a:t>
            </a:r>
            <a:r>
              <a:rPr lang="en-US" sz="2000" b="1" dirty="0" smtClean="0">
                <a:solidFill>
                  <a:srgbClr val="FF0000"/>
                </a:solidFill>
                <a:latin typeface="Arial" panose="020B0604020202020204" pitchFamily="34" charset="0"/>
                <a:cs typeface="Arial" panose="020B0604020202020204" pitchFamily="34" charset="0"/>
              </a:rPr>
              <a:t>.</a:t>
            </a:r>
          </a:p>
          <a:p>
            <a:pPr marL="0" indent="0">
              <a:buNone/>
            </a:pPr>
            <a:r>
              <a:rPr lang="en-US" sz="2000" b="1" dirty="0">
                <a:solidFill>
                  <a:srgbClr val="0000CC"/>
                </a:solidFill>
                <a:latin typeface="Arial" panose="020B0604020202020204" pitchFamily="34" charset="0"/>
                <a:cs typeface="Arial" panose="020B0604020202020204" pitchFamily="34" charset="0"/>
              </a:rPr>
              <a:t>3. </a:t>
            </a:r>
            <a:r>
              <a:rPr lang="en-US" sz="2000" b="1" dirty="0" err="1">
                <a:solidFill>
                  <a:srgbClr val="0000CC"/>
                </a:solidFill>
                <a:latin typeface="Arial" panose="020B0604020202020204" pitchFamily="34" charset="0"/>
                <a:cs typeface="Arial" panose="020B0604020202020204" pitchFamily="34" charset="0"/>
              </a:rPr>
              <a:t>Tác</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giả</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đã</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phân</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tích</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tầm</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quan</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trọng</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của</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cách</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đọc</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sách</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như</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thế</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nào</a:t>
            </a:r>
            <a:r>
              <a:rPr lang="en-US" sz="2000" b="1" dirty="0">
                <a:solidFill>
                  <a:srgbClr val="0000CC"/>
                </a:solidFill>
                <a:latin typeface="Arial" panose="020B0604020202020204" pitchFamily="34" charset="0"/>
                <a:cs typeface="Arial" panose="020B0604020202020204" pitchFamily="34" charset="0"/>
              </a:rPr>
              <a:t>? </a:t>
            </a:r>
            <a:r>
              <a:rPr lang="en-US" sz="2000" b="1" dirty="0" smtClean="0">
                <a:solidFill>
                  <a:srgbClr val="0000CC"/>
                </a:solidFill>
                <a:latin typeface="Arial" panose="020B0604020202020204" pitchFamily="34" charset="0"/>
                <a:cs typeface="Arial" panose="020B0604020202020204" pitchFamily="34" charset="0"/>
              </a:rPr>
              <a:t>(</a:t>
            </a:r>
            <a:r>
              <a:rPr lang="en-US" sz="2000" b="1" dirty="0" err="1" smtClean="0">
                <a:solidFill>
                  <a:srgbClr val="0000CC"/>
                </a:solidFill>
                <a:latin typeface="Arial" panose="020B0604020202020204" pitchFamily="34" charset="0"/>
                <a:cs typeface="Arial" panose="020B0604020202020204" pitchFamily="34" charset="0"/>
              </a:rPr>
              <a:t>đọc</a:t>
            </a:r>
            <a:r>
              <a:rPr lang="en-US" sz="2000" b="1" dirty="0" smtClean="0">
                <a:solidFill>
                  <a:srgbClr val="0000CC"/>
                </a:solidFill>
                <a:latin typeface="Arial" panose="020B0604020202020204" pitchFamily="34" charset="0"/>
                <a:cs typeface="Arial" panose="020B0604020202020204" pitchFamily="34" charset="0"/>
              </a:rPr>
              <a:t> </a:t>
            </a:r>
            <a:r>
              <a:rPr lang="en-US" sz="2000" b="1" dirty="0">
                <a:solidFill>
                  <a:srgbClr val="0000CC"/>
                </a:solidFill>
                <a:latin typeface="Arial" panose="020B0604020202020204" pitchFamily="34" charset="0"/>
                <a:cs typeface="Arial" panose="020B0604020202020204" pitchFamily="34" charset="0"/>
              </a:rPr>
              <a:t>SGK </a:t>
            </a:r>
            <a:r>
              <a:rPr lang="en-US" sz="2000" b="1" dirty="0" err="1">
                <a:solidFill>
                  <a:srgbClr val="0000CC"/>
                </a:solidFill>
                <a:latin typeface="Arial" panose="020B0604020202020204" pitchFamily="34" charset="0"/>
                <a:cs typeface="Arial" panose="020B0604020202020204" pitchFamily="34" charset="0"/>
              </a:rPr>
              <a:t>trang</a:t>
            </a:r>
            <a:r>
              <a:rPr lang="en-US" sz="2000" b="1" dirty="0">
                <a:solidFill>
                  <a:srgbClr val="0000CC"/>
                </a:solidFill>
                <a:latin typeface="Arial" panose="020B0604020202020204" pitchFamily="34" charset="0"/>
                <a:cs typeface="Arial" panose="020B0604020202020204" pitchFamily="34" charset="0"/>
              </a:rPr>
              <a:t> 4-5)</a:t>
            </a:r>
          </a:p>
        </p:txBody>
      </p:sp>
    </p:spTree>
    <p:extLst>
      <p:ext uri="{BB962C8B-B14F-4D97-AF65-F5344CB8AC3E}">
        <p14:creationId xmlns:p14="http://schemas.microsoft.com/office/powerpoint/2010/main" val="194347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9585" y="3331780"/>
            <a:ext cx="1964712" cy="523220"/>
          </a:xfrm>
          <a:prstGeom prst="rect">
            <a:avLst/>
          </a:prstGeom>
        </p:spPr>
        <p:txBody>
          <a:bodyPr wrap="square">
            <a:spAutoFit/>
          </a:bodyPr>
          <a:lstStyle/>
          <a:p>
            <a:endParaRPr lang="en-US" sz="2800" b="1">
              <a:solidFill>
                <a:srgbClr val="FF0000"/>
              </a:solidFill>
            </a:endParaRPr>
          </a:p>
        </p:txBody>
      </p:sp>
      <p:pic>
        <p:nvPicPr>
          <p:cNvPr id="8" name="Picture 2" descr="Vở gấp - Tranh ảnh - &amp;Dstrok;ỗ Trung Thành - &amp;Dstrok;ỗ Trung Thành. Thư việ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0" y="4204245"/>
            <a:ext cx="2999656" cy="2393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0" y="-18628"/>
            <a:ext cx="12192000" cy="896088"/>
          </a:xfrm>
          <a:prstGeom prst="rect">
            <a:avLst/>
          </a:prstGeom>
          <a:solidFill>
            <a:srgbClr val="AAEE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FF00"/>
                </a:solidFill>
                <a:latin typeface="Arial" panose="020B0604020202020204" pitchFamily="34" charset="0"/>
                <a:cs typeface="Arial" panose="020B0604020202020204" pitchFamily="34" charset="0"/>
              </a:rPr>
              <a:t> </a:t>
            </a:r>
            <a:r>
              <a:rPr lang="en-US" sz="2800" b="1" dirty="0" smtClean="0">
                <a:solidFill>
                  <a:srgbClr val="FFFF00"/>
                </a:solidFill>
                <a:latin typeface="Arial" panose="020B0604020202020204" pitchFamily="34" charset="0"/>
                <a:cs typeface="Arial" panose="020B0604020202020204" pitchFamily="34" charset="0"/>
              </a:rPr>
              <a:t>	</a:t>
            </a:r>
            <a:r>
              <a:rPr lang="en-US" sz="2800" b="1" dirty="0" smtClean="0">
                <a:solidFill>
                  <a:srgbClr val="FF0000"/>
                </a:solidFill>
                <a:latin typeface="Arial" panose="020B0604020202020204" pitchFamily="34" charset="0"/>
                <a:cs typeface="Arial" panose="020B0604020202020204" pitchFamily="34" charset="0"/>
              </a:rPr>
              <a:t>III. </a:t>
            </a:r>
            <a:r>
              <a:rPr lang="en-US" sz="2800" b="1" dirty="0" err="1" smtClean="0">
                <a:solidFill>
                  <a:srgbClr val="FF0000"/>
                </a:solidFill>
                <a:latin typeface="Arial" panose="020B0604020202020204" pitchFamily="34" charset="0"/>
                <a:cs typeface="Arial" panose="020B0604020202020204" pitchFamily="34" charset="0"/>
              </a:rPr>
              <a:t>Luyện</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tập</a:t>
            </a:r>
            <a:endParaRPr lang="en-US" sz="2800" b="1" dirty="0">
              <a:latin typeface="Arial" panose="020B0604020202020204" pitchFamily="34" charset="0"/>
              <a:cs typeface="Arial" panose="020B0604020202020204" pitchFamily="34" charset="0"/>
            </a:endParaRPr>
          </a:p>
        </p:txBody>
      </p:sp>
      <p:sp>
        <p:nvSpPr>
          <p:cNvPr id="12" name="Content Placeholder 4"/>
          <p:cNvSpPr txBox="1">
            <a:spLocks/>
          </p:cNvSpPr>
          <p:nvPr/>
        </p:nvSpPr>
        <p:spPr>
          <a:xfrm>
            <a:off x="1145449" y="1195031"/>
            <a:ext cx="9901102" cy="910186"/>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fontAlgn="auto">
              <a:lnSpc>
                <a:spcPct val="120000"/>
              </a:lnSpc>
              <a:spcBef>
                <a:spcPts val="600"/>
              </a:spcBef>
              <a:spcAft>
                <a:spcPts val="0"/>
              </a:spcAft>
              <a:buFont typeface="Arial" panose="020B0604020202020204" pitchFamily="34" charset="0"/>
              <a:buNone/>
            </a:pPr>
            <a:r>
              <a:rPr lang="en-US" sz="2000" b="1" dirty="0" smtClean="0">
                <a:solidFill>
                  <a:srgbClr val="FF0000"/>
                </a:solidFill>
                <a:latin typeface="Arial" panose="020B0604020202020204" pitchFamily="34" charset="0"/>
                <a:cs typeface="Arial" panose="020B0604020202020204" pitchFamily="34" charset="0"/>
              </a:rPr>
              <a:t>Tìm </a:t>
            </a:r>
            <a:r>
              <a:rPr lang="en-US" sz="2000" b="1" dirty="0" err="1" smtClean="0">
                <a:solidFill>
                  <a:srgbClr val="FF0000"/>
                </a:solidFill>
                <a:latin typeface="Arial" panose="020B0604020202020204" pitchFamily="34" charset="0"/>
                <a:cs typeface="Arial" panose="020B0604020202020204" pitchFamily="34" charset="0"/>
              </a:rPr>
              <a:t>hiểu</a:t>
            </a:r>
            <a:r>
              <a:rPr lang="en-US" sz="2000" b="1" dirty="0" smtClean="0">
                <a:solidFill>
                  <a:srgbClr val="FF0000"/>
                </a:solidFill>
                <a:latin typeface="Arial" panose="020B0604020202020204" pitchFamily="34" charset="0"/>
                <a:cs typeface="Arial" panose="020B0604020202020204" pitchFamily="34" charset="0"/>
              </a:rPr>
              <a:t> </a:t>
            </a:r>
            <a:r>
              <a:rPr lang="en-US" sz="2000" b="1" dirty="0" err="1" smtClean="0">
                <a:solidFill>
                  <a:srgbClr val="FF0000"/>
                </a:solidFill>
                <a:latin typeface="Arial" panose="020B0604020202020204" pitchFamily="34" charset="0"/>
                <a:cs typeface="Arial" panose="020B0604020202020204" pitchFamily="34" charset="0"/>
              </a:rPr>
              <a:t>kĩ</a:t>
            </a:r>
            <a:r>
              <a:rPr lang="en-US" sz="2000" b="1" dirty="0" smtClean="0">
                <a:solidFill>
                  <a:srgbClr val="FF0000"/>
                </a:solidFill>
                <a:latin typeface="Arial" panose="020B0604020202020204" pitchFamily="34" charset="0"/>
                <a:cs typeface="Arial" panose="020B0604020202020204" pitchFamily="34" charset="0"/>
              </a:rPr>
              <a:t> </a:t>
            </a:r>
            <a:r>
              <a:rPr lang="en-US" sz="2000" b="1" dirty="0" err="1" smtClean="0">
                <a:solidFill>
                  <a:srgbClr val="FF0000"/>
                </a:solidFill>
                <a:latin typeface="Arial" panose="020B0604020202020204" pitchFamily="34" charset="0"/>
                <a:cs typeface="Arial" panose="020B0604020202020204" pitchFamily="34" charset="0"/>
              </a:rPr>
              <a:t>năng</a:t>
            </a:r>
            <a:r>
              <a:rPr lang="en-US" sz="2000" b="1" dirty="0" smtClean="0">
                <a:solidFill>
                  <a:srgbClr val="FF0000"/>
                </a:solidFill>
                <a:latin typeface="Arial" panose="020B0604020202020204" pitchFamily="34" charset="0"/>
                <a:cs typeface="Arial" panose="020B0604020202020204" pitchFamily="34" charset="0"/>
              </a:rPr>
              <a:t> </a:t>
            </a:r>
            <a:r>
              <a:rPr lang="en-US" sz="2000" b="1" dirty="0" err="1" smtClean="0">
                <a:solidFill>
                  <a:srgbClr val="FF0000"/>
                </a:solidFill>
                <a:latin typeface="Arial" panose="020B0604020202020204" pitchFamily="34" charset="0"/>
                <a:cs typeface="Arial" panose="020B0604020202020204" pitchFamily="34" charset="0"/>
              </a:rPr>
              <a:t>phân</a:t>
            </a:r>
            <a:r>
              <a:rPr lang="en-US" sz="2000" b="1" dirty="0" smtClean="0">
                <a:solidFill>
                  <a:srgbClr val="FF0000"/>
                </a:solidFill>
                <a:latin typeface="Arial" panose="020B0604020202020204" pitchFamily="34" charset="0"/>
                <a:cs typeface="Arial" panose="020B0604020202020204" pitchFamily="34" charset="0"/>
              </a:rPr>
              <a:t> </a:t>
            </a:r>
            <a:r>
              <a:rPr lang="en-US" sz="2000" b="1" dirty="0" err="1" smtClean="0">
                <a:solidFill>
                  <a:srgbClr val="FF0000"/>
                </a:solidFill>
                <a:latin typeface="Arial" panose="020B0604020202020204" pitchFamily="34" charset="0"/>
                <a:cs typeface="Arial" panose="020B0604020202020204" pitchFamily="34" charset="0"/>
              </a:rPr>
              <a:t>tích</a:t>
            </a:r>
            <a:r>
              <a:rPr lang="en-US" sz="2000" b="1" dirty="0" smtClean="0">
                <a:solidFill>
                  <a:srgbClr val="FF0000"/>
                </a:solidFill>
                <a:latin typeface="Arial" panose="020B0604020202020204" pitchFamily="34" charset="0"/>
                <a:cs typeface="Arial" panose="020B0604020202020204" pitchFamily="34" charset="0"/>
              </a:rPr>
              <a:t> </a:t>
            </a:r>
            <a:r>
              <a:rPr lang="en-US" sz="2000" b="1" dirty="0" err="1" smtClean="0">
                <a:solidFill>
                  <a:srgbClr val="FF0000"/>
                </a:solidFill>
                <a:latin typeface="Arial" panose="020B0604020202020204" pitchFamily="34" charset="0"/>
                <a:cs typeface="Arial" panose="020B0604020202020204" pitchFamily="34" charset="0"/>
              </a:rPr>
              <a:t>trong</a:t>
            </a:r>
            <a:r>
              <a:rPr lang="en-US" sz="2000" b="1" dirty="0" smtClean="0">
                <a:solidFill>
                  <a:srgbClr val="FF0000"/>
                </a:solidFill>
                <a:latin typeface="Arial" panose="020B0604020202020204" pitchFamily="34" charset="0"/>
                <a:cs typeface="Arial" panose="020B0604020202020204" pitchFamily="34" charset="0"/>
              </a:rPr>
              <a:t> </a:t>
            </a:r>
            <a:r>
              <a:rPr lang="en-US" sz="2000" b="1" dirty="0" err="1" smtClean="0">
                <a:solidFill>
                  <a:srgbClr val="FF0000"/>
                </a:solidFill>
                <a:latin typeface="Arial" panose="020B0604020202020204" pitchFamily="34" charset="0"/>
                <a:cs typeface="Arial" panose="020B0604020202020204" pitchFamily="34" charset="0"/>
              </a:rPr>
              <a:t>văn</a:t>
            </a:r>
            <a:r>
              <a:rPr lang="en-US" sz="2000" b="1" dirty="0" smtClean="0">
                <a:solidFill>
                  <a:srgbClr val="FF0000"/>
                </a:solidFill>
                <a:latin typeface="Arial" panose="020B0604020202020204" pitchFamily="34" charset="0"/>
                <a:cs typeface="Arial" panose="020B0604020202020204" pitchFamily="34" charset="0"/>
              </a:rPr>
              <a:t> </a:t>
            </a:r>
            <a:r>
              <a:rPr lang="en-US" sz="2000" b="1" dirty="0" err="1" smtClean="0">
                <a:solidFill>
                  <a:srgbClr val="FF0000"/>
                </a:solidFill>
                <a:latin typeface="Arial" panose="020B0604020202020204" pitchFamily="34" charset="0"/>
                <a:cs typeface="Arial" panose="020B0604020202020204" pitchFamily="34" charset="0"/>
              </a:rPr>
              <a:t>bản</a:t>
            </a:r>
            <a:r>
              <a:rPr lang="en-US" sz="2000" b="1" dirty="0" smtClean="0">
                <a:solidFill>
                  <a:srgbClr val="FF0000"/>
                </a:solidFill>
                <a:latin typeface="Arial" panose="020B0604020202020204" pitchFamily="34" charset="0"/>
                <a:cs typeface="Arial" panose="020B0604020202020204" pitchFamily="34" charset="0"/>
              </a:rPr>
              <a:t> </a:t>
            </a:r>
            <a:r>
              <a:rPr lang="en-US" sz="2000" b="1" i="1" dirty="0" err="1" smtClean="0">
                <a:solidFill>
                  <a:srgbClr val="FF0000"/>
                </a:solidFill>
                <a:latin typeface="Arial" panose="020B0604020202020204" pitchFamily="34" charset="0"/>
                <a:cs typeface="Arial" panose="020B0604020202020204" pitchFamily="34" charset="0"/>
              </a:rPr>
              <a:t>Bàn</a:t>
            </a:r>
            <a:r>
              <a:rPr lang="en-US" sz="2000" b="1" i="1" dirty="0" smtClean="0">
                <a:solidFill>
                  <a:srgbClr val="FF0000"/>
                </a:solidFill>
                <a:latin typeface="Arial" panose="020B0604020202020204" pitchFamily="34" charset="0"/>
                <a:cs typeface="Arial" panose="020B0604020202020204" pitchFamily="34" charset="0"/>
              </a:rPr>
              <a:t> </a:t>
            </a:r>
            <a:r>
              <a:rPr lang="en-US" sz="2000" b="1" i="1" dirty="0" err="1" smtClean="0">
                <a:solidFill>
                  <a:srgbClr val="FF0000"/>
                </a:solidFill>
                <a:latin typeface="Arial" panose="020B0604020202020204" pitchFamily="34" charset="0"/>
                <a:cs typeface="Arial" panose="020B0604020202020204" pitchFamily="34" charset="0"/>
              </a:rPr>
              <a:t>về</a:t>
            </a:r>
            <a:r>
              <a:rPr lang="en-US" sz="2000" b="1" i="1" dirty="0" smtClean="0">
                <a:solidFill>
                  <a:srgbClr val="FF0000"/>
                </a:solidFill>
                <a:latin typeface="Arial" panose="020B0604020202020204" pitchFamily="34" charset="0"/>
                <a:cs typeface="Arial" panose="020B0604020202020204" pitchFamily="34" charset="0"/>
              </a:rPr>
              <a:t> </a:t>
            </a:r>
            <a:r>
              <a:rPr lang="en-US" sz="2000" b="1" i="1" dirty="0" err="1" smtClean="0">
                <a:solidFill>
                  <a:srgbClr val="FF0000"/>
                </a:solidFill>
                <a:latin typeface="Arial" panose="020B0604020202020204" pitchFamily="34" charset="0"/>
                <a:cs typeface="Arial" panose="020B0604020202020204" pitchFamily="34" charset="0"/>
              </a:rPr>
              <a:t>đọc</a:t>
            </a:r>
            <a:r>
              <a:rPr lang="en-US" sz="2000" b="1" i="1" dirty="0" smtClean="0">
                <a:solidFill>
                  <a:srgbClr val="FF0000"/>
                </a:solidFill>
                <a:latin typeface="Arial" panose="020B0604020202020204" pitchFamily="34" charset="0"/>
                <a:cs typeface="Arial" panose="020B0604020202020204" pitchFamily="34" charset="0"/>
              </a:rPr>
              <a:t> </a:t>
            </a:r>
            <a:r>
              <a:rPr lang="en-US" sz="2000" b="1" i="1" dirty="0" err="1" smtClean="0">
                <a:solidFill>
                  <a:srgbClr val="FF0000"/>
                </a:solidFill>
                <a:latin typeface="Arial" panose="020B0604020202020204" pitchFamily="34" charset="0"/>
                <a:cs typeface="Arial" panose="020B0604020202020204" pitchFamily="34" charset="0"/>
              </a:rPr>
              <a:t>sách</a:t>
            </a:r>
            <a:r>
              <a:rPr lang="en-US" sz="2000" b="1" dirty="0" smtClean="0">
                <a:solidFill>
                  <a:srgbClr val="FF0000"/>
                </a:solidFill>
                <a:latin typeface="Arial" panose="020B0604020202020204" pitchFamily="34" charset="0"/>
                <a:cs typeface="Arial" panose="020B0604020202020204" pitchFamily="34" charset="0"/>
              </a:rPr>
              <a:t> </a:t>
            </a:r>
            <a:r>
              <a:rPr lang="en-US" sz="2000" b="1" dirty="0" err="1" smtClean="0">
                <a:solidFill>
                  <a:srgbClr val="FF0000"/>
                </a:solidFill>
                <a:latin typeface="Arial" panose="020B0604020202020204" pitchFamily="34" charset="0"/>
                <a:cs typeface="Arial" panose="020B0604020202020204" pitchFamily="34" charset="0"/>
              </a:rPr>
              <a:t>của</a:t>
            </a:r>
            <a:r>
              <a:rPr lang="en-US" sz="2000" b="1" dirty="0" smtClean="0">
                <a:solidFill>
                  <a:srgbClr val="FF0000"/>
                </a:solidFill>
                <a:latin typeface="Arial" panose="020B0604020202020204" pitchFamily="34" charset="0"/>
                <a:cs typeface="Arial" panose="020B0604020202020204" pitchFamily="34" charset="0"/>
              </a:rPr>
              <a:t> Chu </a:t>
            </a:r>
            <a:r>
              <a:rPr lang="en-US" sz="2000" b="1" dirty="0" err="1" smtClean="0">
                <a:solidFill>
                  <a:srgbClr val="FF0000"/>
                </a:solidFill>
                <a:latin typeface="Arial" panose="020B0604020202020204" pitchFamily="34" charset="0"/>
                <a:cs typeface="Arial" panose="020B0604020202020204" pitchFamily="34" charset="0"/>
              </a:rPr>
              <a:t>Quang</a:t>
            </a:r>
            <a:r>
              <a:rPr lang="en-US" sz="2000" b="1" dirty="0" smtClean="0">
                <a:solidFill>
                  <a:srgbClr val="FF0000"/>
                </a:solidFill>
                <a:latin typeface="Arial" panose="020B0604020202020204" pitchFamily="34" charset="0"/>
                <a:cs typeface="Arial" panose="020B0604020202020204" pitchFamily="34" charset="0"/>
              </a:rPr>
              <a:t> </a:t>
            </a:r>
            <a:r>
              <a:rPr lang="en-US" sz="2000" b="1" dirty="0" err="1" smtClean="0">
                <a:solidFill>
                  <a:srgbClr val="FF0000"/>
                </a:solidFill>
                <a:latin typeface="Arial" panose="020B0604020202020204" pitchFamily="34" charset="0"/>
                <a:cs typeface="Arial" panose="020B0604020202020204" pitchFamily="34" charset="0"/>
              </a:rPr>
              <a:t>Tiềm</a:t>
            </a:r>
            <a:r>
              <a:rPr lang="en-US" sz="2000" b="1" dirty="0" smtClean="0">
                <a:solidFill>
                  <a:srgbClr val="FF0000"/>
                </a:solidFill>
                <a:latin typeface="Arial" panose="020B0604020202020204" pitchFamily="34" charset="0"/>
                <a:cs typeface="Arial" panose="020B0604020202020204" pitchFamily="34" charset="0"/>
              </a:rPr>
              <a:t>.</a:t>
            </a:r>
          </a:p>
          <a:p>
            <a:pPr marL="0" indent="0">
              <a:buNone/>
            </a:pPr>
            <a:r>
              <a:rPr lang="en-US" sz="2000" b="1" dirty="0">
                <a:solidFill>
                  <a:srgbClr val="0000CC"/>
                </a:solidFill>
                <a:latin typeface="Arial" panose="020B0604020202020204" pitchFamily="34" charset="0"/>
                <a:cs typeface="Arial" panose="020B0604020202020204" pitchFamily="34" charset="0"/>
              </a:rPr>
              <a:t> 4. Qua </a:t>
            </a:r>
            <a:r>
              <a:rPr lang="en-US" sz="2000" b="1" dirty="0" err="1">
                <a:solidFill>
                  <a:srgbClr val="0000CC"/>
                </a:solidFill>
                <a:latin typeface="Arial" panose="020B0604020202020204" pitchFamily="34" charset="0"/>
                <a:cs typeface="Arial" panose="020B0604020202020204" pitchFamily="34" charset="0"/>
              </a:rPr>
              <a:t>đó</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em</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hiểu</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phân</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tích</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có</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vai</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trò</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như</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thế</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nào</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trong</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lập</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luận</a:t>
            </a:r>
            <a:r>
              <a:rPr lang="en-US" sz="2000" b="1" dirty="0">
                <a:solidFill>
                  <a:srgbClr val="0000CC"/>
                </a:solidFill>
                <a:latin typeface="Arial" panose="020B0604020202020204" pitchFamily="34" charset="0"/>
                <a:cs typeface="Arial" panose="020B0604020202020204" pitchFamily="34" charset="0"/>
              </a:rPr>
              <a:t>?</a:t>
            </a:r>
          </a:p>
        </p:txBody>
      </p:sp>
      <p:sp>
        <p:nvSpPr>
          <p:cNvPr id="7" name="Oval 6"/>
          <p:cNvSpPr/>
          <p:nvPr/>
        </p:nvSpPr>
        <p:spPr>
          <a:xfrm>
            <a:off x="2747628" y="2584065"/>
            <a:ext cx="6696744" cy="3240360"/>
          </a:xfrm>
          <a:prstGeom prst="ellipse">
            <a:avLst/>
          </a:prstGeom>
          <a:solidFill>
            <a:srgbClr val="CC2E1D"/>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400" b="1" dirty="0" err="1">
                <a:solidFill>
                  <a:prstClr val="white"/>
                </a:solidFill>
                <a:latin typeface="Arial" panose="020B0604020202020204" pitchFamily="34" charset="0"/>
                <a:cs typeface="Arial" panose="020B0604020202020204" pitchFamily="34" charset="0"/>
              </a:rPr>
              <a:t>Phương</a:t>
            </a:r>
            <a:r>
              <a:rPr lang="en-US" sz="2400" b="1" dirty="0">
                <a:solidFill>
                  <a:prstClr val="white"/>
                </a:solidFill>
                <a:latin typeface="Arial" panose="020B0604020202020204" pitchFamily="34" charset="0"/>
                <a:cs typeface="Arial" panose="020B0604020202020204" pitchFamily="34" charset="0"/>
              </a:rPr>
              <a:t> </a:t>
            </a:r>
            <a:r>
              <a:rPr lang="en-US" sz="2400" b="1" dirty="0" err="1">
                <a:solidFill>
                  <a:prstClr val="white"/>
                </a:solidFill>
                <a:latin typeface="Arial" panose="020B0604020202020204" pitchFamily="34" charset="0"/>
                <a:cs typeface="Arial" panose="020B0604020202020204" pitchFamily="34" charset="0"/>
              </a:rPr>
              <a:t>pháp</a:t>
            </a:r>
            <a:r>
              <a:rPr lang="en-US" sz="2400" b="1" dirty="0">
                <a:solidFill>
                  <a:prstClr val="white"/>
                </a:solidFill>
                <a:latin typeface="Arial" panose="020B0604020202020204" pitchFamily="34" charset="0"/>
                <a:cs typeface="Arial" panose="020B0604020202020204" pitchFamily="34" charset="0"/>
              </a:rPr>
              <a:t> </a:t>
            </a:r>
            <a:r>
              <a:rPr lang="en-US" sz="2400" b="1" dirty="0" err="1">
                <a:solidFill>
                  <a:prstClr val="white"/>
                </a:solidFill>
                <a:latin typeface="Arial" panose="020B0604020202020204" pitchFamily="34" charset="0"/>
                <a:cs typeface="Arial" panose="020B0604020202020204" pitchFamily="34" charset="0"/>
              </a:rPr>
              <a:t>phân</a:t>
            </a:r>
            <a:r>
              <a:rPr lang="en-US" sz="2400" b="1" dirty="0">
                <a:solidFill>
                  <a:prstClr val="white"/>
                </a:solidFill>
                <a:latin typeface="Arial" panose="020B0604020202020204" pitchFamily="34" charset="0"/>
                <a:cs typeface="Arial" panose="020B0604020202020204" pitchFamily="34" charset="0"/>
              </a:rPr>
              <a:t> </a:t>
            </a:r>
            <a:r>
              <a:rPr lang="en-US" sz="2400" b="1" dirty="0" err="1">
                <a:solidFill>
                  <a:prstClr val="white"/>
                </a:solidFill>
                <a:latin typeface="Arial" panose="020B0604020202020204" pitchFamily="34" charset="0"/>
                <a:cs typeface="Arial" panose="020B0604020202020204" pitchFamily="34" charset="0"/>
              </a:rPr>
              <a:t>tích</a:t>
            </a:r>
            <a:r>
              <a:rPr lang="en-US" sz="2400" b="1" dirty="0">
                <a:solidFill>
                  <a:prstClr val="white"/>
                </a:solidFill>
                <a:latin typeface="Arial" panose="020B0604020202020204" pitchFamily="34" charset="0"/>
                <a:cs typeface="Arial" panose="020B0604020202020204" pitchFamily="34" charset="0"/>
              </a:rPr>
              <a:t> </a:t>
            </a:r>
            <a:r>
              <a:rPr lang="en-US" sz="2400" b="1" dirty="0" err="1">
                <a:solidFill>
                  <a:prstClr val="white"/>
                </a:solidFill>
                <a:latin typeface="Arial" panose="020B0604020202020204" pitchFamily="34" charset="0"/>
                <a:cs typeface="Arial" panose="020B0604020202020204" pitchFamily="34" charset="0"/>
              </a:rPr>
              <a:t>rất</a:t>
            </a:r>
            <a:r>
              <a:rPr lang="en-US" sz="2400" b="1" dirty="0">
                <a:solidFill>
                  <a:prstClr val="white"/>
                </a:solidFill>
                <a:latin typeface="Arial" panose="020B0604020202020204" pitchFamily="34" charset="0"/>
                <a:cs typeface="Arial" panose="020B0604020202020204" pitchFamily="34" charset="0"/>
              </a:rPr>
              <a:t> </a:t>
            </a:r>
            <a:r>
              <a:rPr lang="en-US" sz="2400" b="1" dirty="0" err="1">
                <a:solidFill>
                  <a:prstClr val="white"/>
                </a:solidFill>
                <a:latin typeface="Arial" panose="020B0604020202020204" pitchFamily="34" charset="0"/>
                <a:cs typeface="Arial" panose="020B0604020202020204" pitchFamily="34" charset="0"/>
              </a:rPr>
              <a:t>cần</a:t>
            </a:r>
            <a:r>
              <a:rPr lang="en-US" sz="2400" b="1" dirty="0">
                <a:solidFill>
                  <a:prstClr val="white"/>
                </a:solidFill>
                <a:latin typeface="Arial" panose="020B0604020202020204" pitchFamily="34" charset="0"/>
                <a:cs typeface="Arial" panose="020B0604020202020204" pitchFamily="34" charset="0"/>
              </a:rPr>
              <a:t> </a:t>
            </a:r>
            <a:r>
              <a:rPr lang="en-US" sz="2400" b="1" dirty="0" err="1">
                <a:solidFill>
                  <a:prstClr val="white"/>
                </a:solidFill>
                <a:latin typeface="Arial" panose="020B0604020202020204" pitchFamily="34" charset="0"/>
                <a:cs typeface="Arial" panose="020B0604020202020204" pitchFamily="34" charset="0"/>
              </a:rPr>
              <a:t>thiết</a:t>
            </a:r>
            <a:r>
              <a:rPr lang="en-US" sz="2400" b="1" dirty="0">
                <a:solidFill>
                  <a:prstClr val="white"/>
                </a:solidFill>
                <a:latin typeface="Arial" panose="020B0604020202020204" pitchFamily="34" charset="0"/>
                <a:cs typeface="Arial" panose="020B0604020202020204" pitchFamily="34" charset="0"/>
              </a:rPr>
              <a:t> </a:t>
            </a:r>
            <a:r>
              <a:rPr lang="en-US" sz="2400" b="1" dirty="0" err="1">
                <a:solidFill>
                  <a:prstClr val="white"/>
                </a:solidFill>
                <a:latin typeface="Arial" panose="020B0604020202020204" pitchFamily="34" charset="0"/>
                <a:cs typeface="Arial" panose="020B0604020202020204" pitchFamily="34" charset="0"/>
              </a:rPr>
              <a:t>trong</a:t>
            </a:r>
            <a:r>
              <a:rPr lang="en-US" sz="2400" b="1" dirty="0">
                <a:solidFill>
                  <a:prstClr val="white"/>
                </a:solidFill>
                <a:latin typeface="Arial" panose="020B0604020202020204" pitchFamily="34" charset="0"/>
                <a:cs typeface="Arial" panose="020B0604020202020204" pitchFamily="34" charset="0"/>
              </a:rPr>
              <a:t> </a:t>
            </a:r>
            <a:r>
              <a:rPr lang="en-US" sz="2400" b="1" dirty="0" err="1">
                <a:solidFill>
                  <a:prstClr val="white"/>
                </a:solidFill>
                <a:latin typeface="Arial" panose="020B0604020202020204" pitchFamily="34" charset="0"/>
                <a:cs typeface="Arial" panose="020B0604020202020204" pitchFamily="34" charset="0"/>
              </a:rPr>
              <a:t>lập</a:t>
            </a:r>
            <a:r>
              <a:rPr lang="en-US" sz="2400" b="1" dirty="0">
                <a:solidFill>
                  <a:prstClr val="white"/>
                </a:solidFill>
                <a:latin typeface="Arial" panose="020B0604020202020204" pitchFamily="34" charset="0"/>
                <a:cs typeface="Arial" panose="020B0604020202020204" pitchFamily="34" charset="0"/>
              </a:rPr>
              <a:t> </a:t>
            </a:r>
            <a:r>
              <a:rPr lang="en-US" sz="2400" b="1" dirty="0" err="1">
                <a:solidFill>
                  <a:prstClr val="white"/>
                </a:solidFill>
                <a:latin typeface="Arial" panose="020B0604020202020204" pitchFamily="34" charset="0"/>
                <a:cs typeface="Arial" panose="020B0604020202020204" pitchFamily="34" charset="0"/>
              </a:rPr>
              <a:t>luận</a:t>
            </a:r>
            <a:r>
              <a:rPr lang="en-US" sz="2400" b="1" dirty="0">
                <a:solidFill>
                  <a:prstClr val="white"/>
                </a:solidFill>
                <a:latin typeface="Arial" panose="020B0604020202020204" pitchFamily="34" charset="0"/>
                <a:cs typeface="Arial" panose="020B0604020202020204" pitchFamily="34" charset="0"/>
              </a:rPr>
              <a:t>, </a:t>
            </a:r>
            <a:r>
              <a:rPr lang="en-US" sz="2400" b="1" dirty="0" err="1">
                <a:solidFill>
                  <a:prstClr val="white"/>
                </a:solidFill>
                <a:latin typeface="Arial" panose="020B0604020202020204" pitchFamily="34" charset="0"/>
                <a:cs typeface="Arial" panose="020B0604020202020204" pitchFamily="34" charset="0"/>
              </a:rPr>
              <a:t>vì</a:t>
            </a:r>
            <a:r>
              <a:rPr lang="en-US" sz="2400" b="1" dirty="0">
                <a:solidFill>
                  <a:prstClr val="white"/>
                </a:solidFill>
                <a:latin typeface="Arial" panose="020B0604020202020204" pitchFamily="34" charset="0"/>
                <a:cs typeface="Arial" panose="020B0604020202020204" pitchFamily="34" charset="0"/>
              </a:rPr>
              <a:t> </a:t>
            </a:r>
            <a:r>
              <a:rPr lang="en-US" sz="2400" b="1" dirty="0" err="1" smtClean="0">
                <a:solidFill>
                  <a:prstClr val="white"/>
                </a:solidFill>
                <a:latin typeface="Arial" panose="020B0604020202020204" pitchFamily="34" charset="0"/>
                <a:cs typeface="Arial" panose="020B0604020202020204" pitchFamily="34" charset="0"/>
              </a:rPr>
              <a:t>có</a:t>
            </a:r>
            <a:r>
              <a:rPr lang="en-US" sz="2400" b="1" dirty="0" smtClean="0">
                <a:solidFill>
                  <a:prstClr val="white"/>
                </a:solidFill>
                <a:latin typeface="Arial" panose="020B0604020202020204" pitchFamily="34" charset="0"/>
                <a:cs typeface="Arial" panose="020B0604020202020204" pitchFamily="34" charset="0"/>
              </a:rPr>
              <a:t> </a:t>
            </a:r>
            <a:r>
              <a:rPr lang="en-US" sz="2400" b="1" dirty="0" err="1">
                <a:solidFill>
                  <a:prstClr val="white"/>
                </a:solidFill>
                <a:latin typeface="Arial" panose="020B0604020202020204" pitchFamily="34" charset="0"/>
                <a:cs typeface="Arial" panose="020B0604020202020204" pitchFamily="34" charset="0"/>
              </a:rPr>
              <a:t>phân</a:t>
            </a:r>
            <a:r>
              <a:rPr lang="en-US" sz="2400" b="1" dirty="0">
                <a:solidFill>
                  <a:prstClr val="white"/>
                </a:solidFill>
                <a:latin typeface="Arial" panose="020B0604020202020204" pitchFamily="34" charset="0"/>
                <a:cs typeface="Arial" panose="020B0604020202020204" pitchFamily="34" charset="0"/>
              </a:rPr>
              <a:t> </a:t>
            </a:r>
            <a:r>
              <a:rPr lang="en-US" sz="2400" b="1" dirty="0" err="1">
                <a:solidFill>
                  <a:prstClr val="white"/>
                </a:solidFill>
                <a:latin typeface="Arial" panose="020B0604020202020204" pitchFamily="34" charset="0"/>
                <a:cs typeface="Arial" panose="020B0604020202020204" pitchFamily="34" charset="0"/>
              </a:rPr>
              <a:t>tích</a:t>
            </a:r>
            <a:r>
              <a:rPr lang="en-US" sz="2400" b="1" dirty="0">
                <a:solidFill>
                  <a:prstClr val="white"/>
                </a:solidFill>
                <a:latin typeface="Arial" panose="020B0604020202020204" pitchFamily="34" charset="0"/>
                <a:cs typeface="Arial" panose="020B0604020202020204" pitchFamily="34" charset="0"/>
              </a:rPr>
              <a:t> </a:t>
            </a:r>
            <a:r>
              <a:rPr lang="en-US" sz="2400" b="1" dirty="0" err="1">
                <a:solidFill>
                  <a:prstClr val="white"/>
                </a:solidFill>
                <a:latin typeface="Arial" panose="020B0604020202020204" pitchFamily="34" charset="0"/>
                <a:cs typeface="Arial" panose="020B0604020202020204" pitchFamily="34" charset="0"/>
              </a:rPr>
              <a:t>lợi</a:t>
            </a:r>
            <a:r>
              <a:rPr lang="en-US" sz="2400" b="1" dirty="0">
                <a:solidFill>
                  <a:prstClr val="white"/>
                </a:solidFill>
                <a:latin typeface="Arial" panose="020B0604020202020204" pitchFamily="34" charset="0"/>
                <a:cs typeface="Arial" panose="020B0604020202020204" pitchFamily="34" charset="0"/>
              </a:rPr>
              <a:t> – </a:t>
            </a:r>
            <a:r>
              <a:rPr lang="en-US" sz="2400" b="1" dirty="0" err="1">
                <a:solidFill>
                  <a:prstClr val="white"/>
                </a:solidFill>
                <a:latin typeface="Arial" panose="020B0604020202020204" pitchFamily="34" charset="0"/>
                <a:cs typeface="Arial" panose="020B0604020202020204" pitchFamily="34" charset="0"/>
              </a:rPr>
              <a:t>hại</a:t>
            </a:r>
            <a:r>
              <a:rPr lang="en-US" sz="2400" b="1" dirty="0">
                <a:solidFill>
                  <a:prstClr val="white"/>
                </a:solidFill>
                <a:latin typeface="Arial" panose="020B0604020202020204" pitchFamily="34" charset="0"/>
                <a:cs typeface="Arial" panose="020B0604020202020204" pitchFamily="34" charset="0"/>
              </a:rPr>
              <a:t>, </a:t>
            </a:r>
            <a:r>
              <a:rPr lang="en-US" sz="2400" b="1" dirty="0" err="1">
                <a:solidFill>
                  <a:prstClr val="white"/>
                </a:solidFill>
                <a:latin typeface="Arial" panose="020B0604020202020204" pitchFamily="34" charset="0"/>
                <a:cs typeface="Arial" panose="020B0604020202020204" pitchFamily="34" charset="0"/>
              </a:rPr>
              <a:t>đúng</a:t>
            </a:r>
            <a:r>
              <a:rPr lang="en-US" sz="2400" b="1" dirty="0">
                <a:solidFill>
                  <a:prstClr val="white"/>
                </a:solidFill>
                <a:latin typeface="Arial" panose="020B0604020202020204" pitchFamily="34" charset="0"/>
                <a:cs typeface="Arial" panose="020B0604020202020204" pitchFamily="34" charset="0"/>
              </a:rPr>
              <a:t> </a:t>
            </a:r>
            <a:r>
              <a:rPr lang="en-US" sz="2400" b="1" dirty="0" smtClean="0">
                <a:solidFill>
                  <a:prstClr val="white"/>
                </a:solidFill>
                <a:latin typeface="Arial" panose="020B0604020202020204" pitchFamily="34" charset="0"/>
                <a:cs typeface="Arial" panose="020B0604020202020204" pitchFamily="34" charset="0"/>
              </a:rPr>
              <a:t>– </a:t>
            </a:r>
            <a:r>
              <a:rPr lang="en-US" sz="2400" b="1" dirty="0" err="1" smtClean="0">
                <a:solidFill>
                  <a:prstClr val="white"/>
                </a:solidFill>
                <a:latin typeface="Arial" panose="020B0604020202020204" pitchFamily="34" charset="0"/>
                <a:cs typeface="Arial" panose="020B0604020202020204" pitchFamily="34" charset="0"/>
              </a:rPr>
              <a:t>sai</a:t>
            </a:r>
            <a:r>
              <a:rPr lang="en-US" sz="2400" b="1" dirty="0" smtClean="0">
                <a:solidFill>
                  <a:prstClr val="white"/>
                </a:solidFill>
                <a:latin typeface="Arial" panose="020B0604020202020204" pitchFamily="34" charset="0"/>
                <a:cs typeface="Arial" panose="020B0604020202020204" pitchFamily="34" charset="0"/>
              </a:rPr>
              <a:t> </a:t>
            </a:r>
            <a:r>
              <a:rPr lang="en-US" sz="2400" b="1" dirty="0" err="1" smtClean="0">
                <a:solidFill>
                  <a:prstClr val="white"/>
                </a:solidFill>
                <a:latin typeface="Arial" panose="020B0604020202020204" pitchFamily="34" charset="0"/>
                <a:cs typeface="Arial" panose="020B0604020202020204" pitchFamily="34" charset="0"/>
              </a:rPr>
              <a:t>các</a:t>
            </a:r>
            <a:r>
              <a:rPr lang="en-US" sz="2400" b="1" dirty="0" smtClean="0">
                <a:solidFill>
                  <a:prstClr val="white"/>
                </a:solidFill>
                <a:latin typeface="Arial" panose="020B0604020202020204" pitchFamily="34" charset="0"/>
                <a:cs typeface="Arial" panose="020B0604020202020204" pitchFamily="34" charset="0"/>
              </a:rPr>
              <a:t> </a:t>
            </a:r>
            <a:r>
              <a:rPr lang="en-US" sz="2400" b="1" dirty="0" err="1">
                <a:solidFill>
                  <a:prstClr val="white"/>
                </a:solidFill>
                <a:latin typeface="Arial" panose="020B0604020202020204" pitchFamily="34" charset="0"/>
                <a:cs typeface="Arial" panose="020B0604020202020204" pitchFamily="34" charset="0"/>
              </a:rPr>
              <a:t>kết</a:t>
            </a:r>
            <a:r>
              <a:rPr lang="en-US" sz="2400" b="1" dirty="0">
                <a:solidFill>
                  <a:prstClr val="white"/>
                </a:solidFill>
                <a:latin typeface="Arial" panose="020B0604020202020204" pitchFamily="34" charset="0"/>
                <a:cs typeface="Arial" panose="020B0604020202020204" pitchFamily="34" charset="0"/>
              </a:rPr>
              <a:t> </a:t>
            </a:r>
            <a:r>
              <a:rPr lang="en-US" sz="2400" b="1" dirty="0" err="1">
                <a:solidFill>
                  <a:prstClr val="white"/>
                </a:solidFill>
                <a:latin typeface="Arial" panose="020B0604020202020204" pitchFamily="34" charset="0"/>
                <a:cs typeface="Arial" panose="020B0604020202020204" pitchFamily="34" charset="0"/>
              </a:rPr>
              <a:t>luận</a:t>
            </a:r>
            <a:r>
              <a:rPr lang="en-US" sz="2400" b="1" dirty="0">
                <a:solidFill>
                  <a:prstClr val="white"/>
                </a:solidFill>
                <a:latin typeface="Arial" panose="020B0604020202020204" pitchFamily="34" charset="0"/>
                <a:cs typeface="Arial" panose="020B0604020202020204" pitchFamily="34" charset="0"/>
              </a:rPr>
              <a:t> </a:t>
            </a:r>
            <a:r>
              <a:rPr lang="en-US" sz="2400" b="1" dirty="0" err="1">
                <a:solidFill>
                  <a:prstClr val="white"/>
                </a:solidFill>
                <a:latin typeface="Arial" panose="020B0604020202020204" pitchFamily="34" charset="0"/>
                <a:cs typeface="Arial" panose="020B0604020202020204" pitchFamily="34" charset="0"/>
              </a:rPr>
              <a:t>rút</a:t>
            </a:r>
            <a:r>
              <a:rPr lang="en-US" sz="2400" b="1" dirty="0">
                <a:solidFill>
                  <a:prstClr val="white"/>
                </a:solidFill>
                <a:latin typeface="Arial" panose="020B0604020202020204" pitchFamily="34" charset="0"/>
                <a:cs typeface="Arial" panose="020B0604020202020204" pitchFamily="34" charset="0"/>
              </a:rPr>
              <a:t> </a:t>
            </a:r>
            <a:r>
              <a:rPr lang="en-US" sz="2400" b="1" dirty="0" err="1">
                <a:solidFill>
                  <a:prstClr val="white"/>
                </a:solidFill>
                <a:latin typeface="Arial" panose="020B0604020202020204" pitchFamily="34" charset="0"/>
                <a:cs typeface="Arial" panose="020B0604020202020204" pitchFamily="34" charset="0"/>
              </a:rPr>
              <a:t>ra</a:t>
            </a:r>
            <a:r>
              <a:rPr lang="en-US" sz="2400" b="1" dirty="0">
                <a:solidFill>
                  <a:prstClr val="white"/>
                </a:solidFill>
                <a:latin typeface="Arial" panose="020B0604020202020204" pitchFamily="34" charset="0"/>
                <a:cs typeface="Arial" panose="020B0604020202020204" pitchFamily="34" charset="0"/>
              </a:rPr>
              <a:t> </a:t>
            </a:r>
            <a:r>
              <a:rPr lang="en-US" sz="2400" b="1" dirty="0" err="1">
                <a:solidFill>
                  <a:prstClr val="white"/>
                </a:solidFill>
                <a:latin typeface="Arial" panose="020B0604020202020204" pitchFamily="34" charset="0"/>
                <a:cs typeface="Arial" panose="020B0604020202020204" pitchFamily="34" charset="0"/>
              </a:rPr>
              <a:t>mới</a:t>
            </a:r>
            <a:r>
              <a:rPr lang="en-US" sz="2400" b="1" dirty="0">
                <a:solidFill>
                  <a:prstClr val="white"/>
                </a:solidFill>
                <a:latin typeface="Arial" panose="020B0604020202020204" pitchFamily="34" charset="0"/>
                <a:cs typeface="Arial" panose="020B0604020202020204" pitchFamily="34" charset="0"/>
              </a:rPr>
              <a:t> </a:t>
            </a:r>
            <a:r>
              <a:rPr lang="en-US" sz="2400" b="1" dirty="0" err="1">
                <a:solidFill>
                  <a:prstClr val="white"/>
                </a:solidFill>
                <a:latin typeface="Arial" panose="020B0604020202020204" pitchFamily="34" charset="0"/>
                <a:cs typeface="Arial" panose="020B0604020202020204" pitchFamily="34" charset="0"/>
              </a:rPr>
              <a:t>có</a:t>
            </a:r>
            <a:r>
              <a:rPr lang="en-US" sz="2400" b="1" dirty="0">
                <a:solidFill>
                  <a:prstClr val="white"/>
                </a:solidFill>
                <a:latin typeface="Arial" panose="020B0604020202020204" pitchFamily="34" charset="0"/>
                <a:cs typeface="Arial" panose="020B0604020202020204" pitchFamily="34" charset="0"/>
              </a:rPr>
              <a:t> </a:t>
            </a:r>
            <a:r>
              <a:rPr lang="en-US" sz="2400" b="1" dirty="0" err="1">
                <a:solidFill>
                  <a:prstClr val="white"/>
                </a:solidFill>
                <a:latin typeface="Arial" panose="020B0604020202020204" pitchFamily="34" charset="0"/>
                <a:cs typeface="Arial" panose="020B0604020202020204" pitchFamily="34" charset="0"/>
              </a:rPr>
              <a:t>sức</a:t>
            </a:r>
            <a:r>
              <a:rPr lang="en-US" sz="2400" b="1" dirty="0">
                <a:solidFill>
                  <a:prstClr val="white"/>
                </a:solidFill>
                <a:latin typeface="Arial" panose="020B0604020202020204" pitchFamily="34" charset="0"/>
                <a:cs typeface="Arial" panose="020B0604020202020204" pitchFamily="34" charset="0"/>
              </a:rPr>
              <a:t> </a:t>
            </a:r>
            <a:r>
              <a:rPr lang="en-US" sz="2400" b="1" dirty="0" err="1">
                <a:solidFill>
                  <a:prstClr val="white"/>
                </a:solidFill>
                <a:latin typeface="Arial" panose="020B0604020202020204" pitchFamily="34" charset="0"/>
                <a:cs typeface="Arial" panose="020B0604020202020204" pitchFamily="34" charset="0"/>
              </a:rPr>
              <a:t>thuyết</a:t>
            </a:r>
            <a:r>
              <a:rPr lang="en-US" sz="2400" b="1" dirty="0">
                <a:solidFill>
                  <a:prstClr val="white"/>
                </a:solidFill>
                <a:latin typeface="Arial" panose="020B0604020202020204" pitchFamily="34" charset="0"/>
                <a:cs typeface="Arial" panose="020B0604020202020204" pitchFamily="34" charset="0"/>
              </a:rPr>
              <a:t> </a:t>
            </a:r>
            <a:r>
              <a:rPr lang="en-US" sz="2400" b="1" dirty="0" err="1">
                <a:solidFill>
                  <a:prstClr val="white"/>
                </a:solidFill>
                <a:latin typeface="Arial" panose="020B0604020202020204" pitchFamily="34" charset="0"/>
                <a:cs typeface="Arial" panose="020B0604020202020204" pitchFamily="34" charset="0"/>
              </a:rPr>
              <a:t>phục</a:t>
            </a:r>
            <a:r>
              <a:rPr lang="en-US" sz="2400" b="1" dirty="0">
                <a:solidFill>
                  <a:prstClr val="white"/>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9650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0" y="-18628"/>
            <a:ext cx="12192000" cy="896088"/>
          </a:xfrm>
          <a:prstGeom prst="rect">
            <a:avLst/>
          </a:prstGeom>
          <a:solidFill>
            <a:srgbClr val="AAEE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FF00"/>
                </a:solidFill>
                <a:latin typeface="Arial" panose="020B0604020202020204" pitchFamily="34" charset="0"/>
                <a:cs typeface="Arial" panose="020B0604020202020204" pitchFamily="34" charset="0"/>
              </a:rPr>
              <a:t> </a:t>
            </a:r>
            <a:r>
              <a:rPr lang="en-US" sz="2800" b="1" dirty="0" smtClean="0">
                <a:solidFill>
                  <a:srgbClr val="FFFF00"/>
                </a:solidFill>
                <a:latin typeface="Arial" panose="020B0604020202020204" pitchFamily="34" charset="0"/>
                <a:cs typeface="Arial" panose="020B0604020202020204" pitchFamily="34" charset="0"/>
              </a:rPr>
              <a:t>   </a:t>
            </a:r>
            <a:r>
              <a:rPr lang="en-US" sz="2800" b="1" dirty="0" smtClean="0">
                <a:solidFill>
                  <a:srgbClr val="FF0000"/>
                </a:solidFill>
                <a:latin typeface="Arial" panose="020B0604020202020204" pitchFamily="34" charset="0"/>
                <a:cs typeface="Arial" panose="020B0604020202020204" pitchFamily="34" charset="0"/>
              </a:rPr>
              <a:t>III. </a:t>
            </a:r>
            <a:r>
              <a:rPr lang="en-US" sz="2800" b="1" dirty="0" err="1" smtClean="0">
                <a:solidFill>
                  <a:srgbClr val="FF0000"/>
                </a:solidFill>
                <a:latin typeface="Arial" panose="020B0604020202020204" pitchFamily="34" charset="0"/>
                <a:cs typeface="Arial" panose="020B0604020202020204" pitchFamily="34" charset="0"/>
              </a:rPr>
              <a:t>Luyện</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tập</a:t>
            </a:r>
            <a:endParaRPr lang="en-US" sz="2800" b="1" dirty="0">
              <a:latin typeface="Arial" panose="020B0604020202020204" pitchFamily="34" charset="0"/>
              <a:cs typeface="Arial" panose="020B0604020202020204" pitchFamily="34" charset="0"/>
            </a:endParaRPr>
          </a:p>
        </p:txBody>
      </p:sp>
      <p:sp>
        <p:nvSpPr>
          <p:cNvPr id="9" name="Rectangle 8"/>
          <p:cNvSpPr/>
          <p:nvPr/>
        </p:nvSpPr>
        <p:spPr>
          <a:xfrm>
            <a:off x="2855640" y="461961"/>
            <a:ext cx="9145016" cy="830997"/>
          </a:xfrm>
          <a:prstGeom prst="rect">
            <a:avLst/>
          </a:prstGeom>
          <a:solidFill>
            <a:schemeClr val="tx1"/>
          </a:solidFill>
          <a:ln w="38100">
            <a:solidFill>
              <a:srgbClr val="FF0000"/>
            </a:solidFill>
          </a:ln>
        </p:spPr>
        <p:txBody>
          <a:bodyPr wrap="square">
            <a:spAutoFit/>
          </a:bodyPr>
          <a:lstStyle/>
          <a:p>
            <a:pPr algn="just"/>
            <a:r>
              <a:rPr lang="en-US" sz="2400" b="1" dirty="0">
                <a:solidFill>
                  <a:srgbClr val="FF0000"/>
                </a:solidFill>
                <a:latin typeface="Arial" panose="020B0604020202020204" pitchFamily="34" charset="0"/>
                <a:cs typeface="Arial" panose="020B0604020202020204" pitchFamily="34" charset="0"/>
              </a:rPr>
              <a:t>Bài </a:t>
            </a:r>
            <a:r>
              <a:rPr lang="en-US" sz="2400" b="1" dirty="0" err="1">
                <a:solidFill>
                  <a:srgbClr val="FF0000"/>
                </a:solidFill>
                <a:latin typeface="Arial" panose="020B0604020202020204" pitchFamily="34" charset="0"/>
                <a:cs typeface="Arial" panose="020B0604020202020204" pitchFamily="34" charset="0"/>
              </a:rPr>
              <a:t>tập</a:t>
            </a:r>
            <a:r>
              <a:rPr lang="en-US" sz="2400" b="1" dirty="0">
                <a:solidFill>
                  <a:srgbClr val="FF0000"/>
                </a:solidFill>
                <a:latin typeface="Arial" panose="020B0604020202020204" pitchFamily="34" charset="0"/>
                <a:cs typeface="Arial" panose="020B0604020202020204" pitchFamily="34" charset="0"/>
              </a:rPr>
              <a:t> 1/ SGK </a:t>
            </a:r>
            <a:r>
              <a:rPr lang="en-US" sz="2400" b="1" dirty="0" err="1">
                <a:solidFill>
                  <a:srgbClr val="FF0000"/>
                </a:solidFill>
                <a:latin typeface="Arial" panose="020B0604020202020204" pitchFamily="34" charset="0"/>
                <a:cs typeface="Arial" panose="020B0604020202020204" pitchFamily="34" charset="0"/>
              </a:rPr>
              <a:t>trang</a:t>
            </a:r>
            <a:r>
              <a:rPr lang="en-US" sz="2400" b="1" dirty="0">
                <a:solidFill>
                  <a:srgbClr val="FF0000"/>
                </a:solidFill>
                <a:latin typeface="Arial" panose="020B0604020202020204" pitchFamily="34" charset="0"/>
                <a:cs typeface="Arial" panose="020B0604020202020204" pitchFamily="34" charset="0"/>
              </a:rPr>
              <a:t> </a:t>
            </a:r>
            <a:r>
              <a:rPr lang="en-US" sz="2400" b="1" dirty="0" smtClean="0">
                <a:solidFill>
                  <a:srgbClr val="FF0000"/>
                </a:solidFill>
                <a:latin typeface="Arial" panose="020B0604020202020204" pitchFamily="34" charset="0"/>
                <a:cs typeface="Arial" panose="020B0604020202020204" pitchFamily="34" charset="0"/>
              </a:rPr>
              <a:t>11:</a:t>
            </a:r>
            <a:r>
              <a:rPr lang="en-US" sz="2400" b="1" dirty="0">
                <a:solidFill>
                  <a:srgbClr val="FF0000"/>
                </a:solidFill>
                <a:latin typeface="Arial" panose="020B0604020202020204" pitchFamily="34" charset="0"/>
                <a:cs typeface="Arial" panose="020B0604020202020204" pitchFamily="34" charset="0"/>
              </a:rPr>
              <a:t> </a:t>
            </a:r>
            <a:r>
              <a:rPr lang="en-US" sz="2400" b="1" dirty="0" smtClean="0">
                <a:solidFill>
                  <a:srgbClr val="FF0000"/>
                </a:solidFill>
                <a:latin typeface="Arial" panose="020B0604020202020204" pitchFamily="34" charset="0"/>
                <a:cs typeface="Arial" panose="020B0604020202020204" pitchFamily="34" charset="0"/>
              </a:rPr>
              <a:t>Đọc </a:t>
            </a:r>
            <a:r>
              <a:rPr lang="en-US" sz="2400" b="1" dirty="0" err="1">
                <a:solidFill>
                  <a:srgbClr val="FF0000"/>
                </a:solidFill>
                <a:latin typeface="Arial" panose="020B0604020202020204" pitchFamily="34" charset="0"/>
                <a:cs typeface="Arial" panose="020B0604020202020204" pitchFamily="34" charset="0"/>
              </a:rPr>
              <a:t>các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đoạn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văn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sau</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và</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cho</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biết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tác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giả</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đã</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vận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dụng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phép</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lập</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luận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nào</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và</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vận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dụng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như</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thế</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nào</a:t>
            </a:r>
            <a:r>
              <a:rPr lang="en-US" sz="2400" b="1" dirty="0">
                <a:solidFill>
                  <a:srgbClr val="FF0000"/>
                </a:solidFill>
                <a:latin typeface="Arial" panose="020B0604020202020204" pitchFamily="34" charset="0"/>
                <a:cs typeface="Arial" panose="020B0604020202020204" pitchFamily="34" charset="0"/>
              </a:rPr>
              <a:t>.</a:t>
            </a:r>
            <a:endParaRPr lang="en-US" sz="2400" dirty="0">
              <a:solidFill>
                <a:srgbClr val="FF0000"/>
              </a:solidFill>
            </a:endParaRPr>
          </a:p>
        </p:txBody>
      </p:sp>
      <p:sp>
        <p:nvSpPr>
          <p:cNvPr id="10" name="Rectangle 9"/>
          <p:cNvSpPr/>
          <p:nvPr/>
        </p:nvSpPr>
        <p:spPr>
          <a:xfrm>
            <a:off x="407368" y="1484784"/>
            <a:ext cx="11089232" cy="5170646"/>
          </a:xfrm>
          <a:prstGeom prst="rect">
            <a:avLst/>
          </a:prstGeom>
          <a:solidFill>
            <a:schemeClr val="accent6">
              <a:lumMod val="20000"/>
              <a:lumOff val="80000"/>
            </a:schemeClr>
          </a:solidFill>
        </p:spPr>
        <p:txBody>
          <a:bodyPr wrap="square">
            <a:spAutoFit/>
          </a:bodyPr>
          <a:lstStyle/>
          <a:p>
            <a:pPr algn="just">
              <a:spcBef>
                <a:spcPts val="600"/>
              </a:spcBef>
            </a:pPr>
            <a:r>
              <a:rPr lang="en-US" b="1" dirty="0" smtClean="0">
                <a:solidFill>
                  <a:srgbClr val="0000CC"/>
                </a:solidFill>
              </a:rPr>
              <a:t>b)</a:t>
            </a:r>
            <a:r>
              <a:rPr lang="en-US" sz="2000" b="1" i="1" dirty="0">
                <a:solidFill>
                  <a:srgbClr val="0000CC"/>
                </a:solidFill>
              </a:rPr>
              <a:t> </a:t>
            </a:r>
            <a:r>
              <a:rPr lang="en-US" sz="2000" b="1" i="1" dirty="0" smtClean="0">
                <a:solidFill>
                  <a:srgbClr val="0000CC"/>
                </a:solidFill>
              </a:rPr>
              <a:t>      </a:t>
            </a:r>
            <a:r>
              <a:rPr lang="vi-VN" sz="2000" b="1" i="1" dirty="0" smtClean="0">
                <a:solidFill>
                  <a:srgbClr val="0000CC"/>
                </a:solidFill>
              </a:rPr>
              <a:t>Mấu </a:t>
            </a:r>
            <a:r>
              <a:rPr lang="vi-VN" sz="2000" b="1" i="1" dirty="0">
                <a:solidFill>
                  <a:srgbClr val="0000CC"/>
                </a:solidFill>
              </a:rPr>
              <a:t>chốt của thành đạt là ở đâu? Có người nói thành đạt là do gặp thời, có người lại cho là do hoàn cảnh bức bách, có người cho là do có điều kiện </a:t>
            </a:r>
            <a:r>
              <a:rPr lang="en-US" sz="2000" b="1" i="1" dirty="0" err="1" smtClean="0">
                <a:solidFill>
                  <a:srgbClr val="0000CC"/>
                </a:solidFill>
              </a:rPr>
              <a:t>được</a:t>
            </a:r>
            <a:r>
              <a:rPr lang="en-US" sz="2000" b="1" i="1" dirty="0" smtClean="0">
                <a:solidFill>
                  <a:srgbClr val="0000CC"/>
                </a:solidFill>
              </a:rPr>
              <a:t> </a:t>
            </a:r>
            <a:r>
              <a:rPr lang="vi-VN" sz="2000" b="1" i="1" dirty="0" smtClean="0">
                <a:solidFill>
                  <a:srgbClr val="0000CC"/>
                </a:solidFill>
              </a:rPr>
              <a:t>học </a:t>
            </a:r>
            <a:r>
              <a:rPr lang="vi-VN" sz="2000" b="1" i="1" dirty="0">
                <a:solidFill>
                  <a:srgbClr val="0000CC"/>
                </a:solidFill>
              </a:rPr>
              <a:t>tập, có người lại cho là do có tài năng trời cho. Các ý kiến đó mỗi ý chỉ nói </a:t>
            </a:r>
            <a:r>
              <a:rPr lang="en-US" sz="2000" b="1" i="1" dirty="0" err="1" smtClean="0">
                <a:solidFill>
                  <a:srgbClr val="0000CC"/>
                </a:solidFill>
              </a:rPr>
              <a:t>tới</a:t>
            </a:r>
            <a:r>
              <a:rPr lang="vi-VN" sz="2000" b="1" i="1" dirty="0" smtClean="0">
                <a:solidFill>
                  <a:srgbClr val="0000CC"/>
                </a:solidFill>
              </a:rPr>
              <a:t> </a:t>
            </a:r>
            <a:r>
              <a:rPr lang="vi-VN" sz="2000" b="1" i="1" dirty="0">
                <a:solidFill>
                  <a:srgbClr val="0000CC"/>
                </a:solidFill>
              </a:rPr>
              <a:t>một nguyên nhân, mà lại đều là nguyên nhân khách quan, họ quên mất nguyên nhân chủ quan của con người.</a:t>
            </a:r>
          </a:p>
          <a:p>
            <a:pPr algn="just">
              <a:spcBef>
                <a:spcPts val="600"/>
              </a:spcBef>
            </a:pPr>
            <a:r>
              <a:rPr lang="en-US" sz="2000" b="1" i="1" dirty="0" smtClean="0">
                <a:solidFill>
                  <a:srgbClr val="0000CC"/>
                </a:solidFill>
              </a:rPr>
              <a:t>          </a:t>
            </a:r>
            <a:r>
              <a:rPr lang="vi-VN" sz="2000" b="1" i="1" dirty="0" smtClean="0">
                <a:solidFill>
                  <a:srgbClr val="0000CC"/>
                </a:solidFill>
              </a:rPr>
              <a:t>Thật </a:t>
            </a:r>
            <a:r>
              <a:rPr lang="vi-VN" sz="2000" b="1" i="1" dirty="0">
                <a:solidFill>
                  <a:srgbClr val="0000CC"/>
                </a:solidFill>
              </a:rPr>
              <a:t>vậy. Gặp thời tức là gặp may, có cơ hội, nhưng nếu chủ quan không chuẩn bị thì cơ hội cũng sẽ qua đi. Hoàn cảnh bức bách tức là hoàn cảnh khó khăn buộc phải khắc phục. Nhưng gặp hoàn cảnh ấy có người bi quan, thất vọng, chán nản, thối chí; có người lại gồng mình vượt qua. Điều kiện học tập cũng vậy, có người được cha mẹ tạo cho mọi điều kiện thuận lợi, nhưng lại mải chơi, ăn diện, kết quả học tập rất bình thường. Nói tới tài năng thì ai cũng có chút tài, nhưng đó chỉ mới là một khả năng tiềm tàng, nếu không tìm cách phát huy thì nó cũng bị thui chột. Rút cuộc mấu chốt của </a:t>
            </a:r>
            <a:r>
              <a:rPr lang="vi-VN" sz="2000" b="1" i="1" dirty="0" smtClean="0">
                <a:solidFill>
                  <a:srgbClr val="0000CC"/>
                </a:solidFill>
              </a:rPr>
              <a:t>th</a:t>
            </a:r>
            <a:r>
              <a:rPr lang="en-US" sz="2000" b="1" i="1" dirty="0">
                <a:solidFill>
                  <a:srgbClr val="0000CC"/>
                </a:solidFill>
              </a:rPr>
              <a:t>à</a:t>
            </a:r>
            <a:r>
              <a:rPr lang="vi-VN" sz="2000" b="1" i="1" dirty="0" smtClean="0">
                <a:solidFill>
                  <a:srgbClr val="0000CC"/>
                </a:solidFill>
              </a:rPr>
              <a:t>nh </a:t>
            </a:r>
            <a:r>
              <a:rPr lang="vi-VN" sz="2000" b="1" i="1" dirty="0">
                <a:solidFill>
                  <a:srgbClr val="0000CC"/>
                </a:solidFill>
              </a:rPr>
              <a:t>đạt là ở bản thân chủ quan mỗi người, ở tinh thần kiên trì phấn đấu, học tập không mệt mỏi, lại phải trau dồi đạo đức cho tốt đẹp. Không nên quên rằng, thành đạt tức là làm được một cái gì có ích cho mọi người, cho xã hội, được xã hội thừa nhận.</a:t>
            </a:r>
          </a:p>
          <a:p>
            <a:pPr algn="r">
              <a:spcBef>
                <a:spcPts val="600"/>
              </a:spcBef>
            </a:pPr>
            <a:r>
              <a:rPr lang="vi-VN" sz="2000" b="1" dirty="0" smtClean="0">
                <a:solidFill>
                  <a:srgbClr val="0000CC"/>
                </a:solidFill>
              </a:rPr>
              <a:t>(</a:t>
            </a:r>
            <a:r>
              <a:rPr lang="vi-VN" sz="2000" b="1" dirty="0">
                <a:solidFill>
                  <a:srgbClr val="0000CC"/>
                </a:solidFill>
              </a:rPr>
              <a:t>Nguyên Hương</a:t>
            </a:r>
            <a:r>
              <a:rPr lang="vi-VN" sz="2000" b="1" i="1" dirty="0">
                <a:solidFill>
                  <a:srgbClr val="0000CC"/>
                </a:solidFill>
              </a:rPr>
              <a:t>, Trò chuyện với bạn </a:t>
            </a:r>
            <a:r>
              <a:rPr lang="vi-VN" sz="2000" b="1" i="1" dirty="0" smtClean="0">
                <a:solidFill>
                  <a:srgbClr val="0000CC"/>
                </a:solidFill>
              </a:rPr>
              <a:t>trẻ</a:t>
            </a:r>
            <a:r>
              <a:rPr lang="en-US" sz="2000" b="1" i="1" dirty="0" smtClean="0">
                <a:solidFill>
                  <a:srgbClr val="0000CC"/>
                </a:solidFill>
              </a:rPr>
              <a:t>,</a:t>
            </a:r>
          </a:p>
          <a:p>
            <a:pPr algn="r">
              <a:spcBef>
                <a:spcPts val="0"/>
              </a:spcBef>
            </a:pPr>
            <a:r>
              <a:rPr lang="en-US" sz="2000" b="1" i="1" dirty="0" smtClean="0">
                <a:solidFill>
                  <a:srgbClr val="0000CC"/>
                </a:solidFill>
              </a:rPr>
              <a:t>Ngữ </a:t>
            </a:r>
            <a:r>
              <a:rPr lang="en-US" sz="2000" b="1" i="1" dirty="0" err="1" smtClean="0">
                <a:solidFill>
                  <a:srgbClr val="0000CC"/>
                </a:solidFill>
              </a:rPr>
              <a:t>văn</a:t>
            </a:r>
            <a:r>
              <a:rPr lang="en-US" sz="2000" b="1" i="1" dirty="0" smtClean="0">
                <a:solidFill>
                  <a:srgbClr val="0000CC"/>
                </a:solidFill>
              </a:rPr>
              <a:t> 9, Tập </a:t>
            </a:r>
            <a:r>
              <a:rPr lang="en-US" sz="2000" b="1" i="1" dirty="0" err="1" smtClean="0">
                <a:solidFill>
                  <a:srgbClr val="0000CC"/>
                </a:solidFill>
              </a:rPr>
              <a:t>hai</a:t>
            </a:r>
            <a:r>
              <a:rPr lang="en-US" sz="2000" b="1" i="1" dirty="0" smtClean="0">
                <a:solidFill>
                  <a:srgbClr val="0000CC"/>
                </a:solidFill>
              </a:rPr>
              <a:t>, </a:t>
            </a:r>
            <a:r>
              <a:rPr lang="en-US" sz="2000" b="1" dirty="0" smtClean="0">
                <a:solidFill>
                  <a:srgbClr val="0000CC"/>
                </a:solidFill>
              </a:rPr>
              <a:t>NXB </a:t>
            </a:r>
            <a:r>
              <a:rPr lang="en-US" sz="2000" b="1" dirty="0" err="1" smtClean="0">
                <a:solidFill>
                  <a:srgbClr val="0000CC"/>
                </a:solidFill>
              </a:rPr>
              <a:t>Giáo</a:t>
            </a:r>
            <a:r>
              <a:rPr lang="en-US" sz="2000" b="1" dirty="0" smtClean="0">
                <a:solidFill>
                  <a:srgbClr val="0000CC"/>
                </a:solidFill>
              </a:rPr>
              <a:t> </a:t>
            </a:r>
            <a:r>
              <a:rPr lang="en-US" sz="2000" b="1" dirty="0" err="1" smtClean="0">
                <a:solidFill>
                  <a:srgbClr val="0000CC"/>
                </a:solidFill>
              </a:rPr>
              <a:t>dục</a:t>
            </a:r>
            <a:r>
              <a:rPr lang="en-US" sz="2000" b="1" dirty="0" smtClean="0">
                <a:solidFill>
                  <a:srgbClr val="0000CC"/>
                </a:solidFill>
              </a:rPr>
              <a:t> </a:t>
            </a:r>
            <a:r>
              <a:rPr lang="en-US" sz="2000" b="1" dirty="0" err="1" smtClean="0">
                <a:solidFill>
                  <a:srgbClr val="0000CC"/>
                </a:solidFill>
              </a:rPr>
              <a:t>Việt</a:t>
            </a:r>
            <a:r>
              <a:rPr lang="en-US" sz="2000" b="1" dirty="0" smtClean="0">
                <a:solidFill>
                  <a:srgbClr val="0000CC"/>
                </a:solidFill>
              </a:rPr>
              <a:t> Nam)</a:t>
            </a:r>
            <a:endParaRPr lang="vi-VN" sz="2000" b="1" dirty="0">
              <a:solidFill>
                <a:srgbClr val="0000CC"/>
              </a:solidFill>
              <a:effectLst/>
            </a:endParaRPr>
          </a:p>
        </p:txBody>
      </p:sp>
    </p:spTree>
    <p:extLst>
      <p:ext uri="{BB962C8B-B14F-4D97-AF65-F5344CB8AC3E}">
        <p14:creationId xmlns:p14="http://schemas.microsoft.com/office/powerpoint/2010/main" val="416485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8628"/>
            <a:ext cx="12192000" cy="896088"/>
          </a:xfrm>
          <a:prstGeom prst="rect">
            <a:avLst/>
          </a:prstGeom>
          <a:solidFill>
            <a:srgbClr val="AAEE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FF00"/>
                </a:solidFill>
                <a:latin typeface="Arial" panose="020B0604020202020204" pitchFamily="34" charset="0"/>
                <a:cs typeface="Arial" panose="020B0604020202020204" pitchFamily="34" charset="0"/>
              </a:rPr>
              <a:t> </a:t>
            </a:r>
            <a:r>
              <a:rPr lang="en-US" sz="2800" b="1" dirty="0" smtClean="0">
                <a:solidFill>
                  <a:srgbClr val="FFFF00"/>
                </a:solidFill>
                <a:latin typeface="Arial" panose="020B0604020202020204" pitchFamily="34" charset="0"/>
                <a:cs typeface="Arial" panose="020B0604020202020204" pitchFamily="34" charset="0"/>
              </a:rPr>
              <a:t>   </a:t>
            </a:r>
            <a:r>
              <a:rPr lang="en-US" sz="2800" b="1" dirty="0" smtClean="0">
                <a:solidFill>
                  <a:srgbClr val="FF0000"/>
                </a:solidFill>
                <a:latin typeface="Arial" panose="020B0604020202020204" pitchFamily="34" charset="0"/>
                <a:cs typeface="Arial" panose="020B0604020202020204" pitchFamily="34" charset="0"/>
              </a:rPr>
              <a:t>III. </a:t>
            </a:r>
            <a:r>
              <a:rPr lang="en-US" sz="2800" b="1" dirty="0" err="1" smtClean="0">
                <a:solidFill>
                  <a:srgbClr val="FF0000"/>
                </a:solidFill>
                <a:latin typeface="Arial" panose="020B0604020202020204" pitchFamily="34" charset="0"/>
                <a:cs typeface="Arial" panose="020B0604020202020204" pitchFamily="34" charset="0"/>
              </a:rPr>
              <a:t>Luyện</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tập</a:t>
            </a:r>
            <a:endParaRPr lang="en-US" sz="2800" b="1" dirty="0">
              <a:latin typeface="Arial" panose="020B0604020202020204" pitchFamily="34" charset="0"/>
              <a:cs typeface="Arial" panose="020B0604020202020204" pitchFamily="34" charset="0"/>
            </a:endParaRPr>
          </a:p>
        </p:txBody>
      </p:sp>
      <p:sp>
        <p:nvSpPr>
          <p:cNvPr id="9" name="Rectangle 8"/>
          <p:cNvSpPr/>
          <p:nvPr/>
        </p:nvSpPr>
        <p:spPr>
          <a:xfrm>
            <a:off x="2855640" y="461961"/>
            <a:ext cx="9145016" cy="830997"/>
          </a:xfrm>
          <a:prstGeom prst="rect">
            <a:avLst/>
          </a:prstGeom>
          <a:solidFill>
            <a:schemeClr val="tx1"/>
          </a:solidFill>
          <a:ln w="38100">
            <a:solidFill>
              <a:srgbClr val="FF0000"/>
            </a:solidFill>
          </a:ln>
        </p:spPr>
        <p:txBody>
          <a:bodyPr wrap="square">
            <a:spAutoFit/>
          </a:bodyPr>
          <a:lstStyle/>
          <a:p>
            <a:pPr algn="just"/>
            <a:r>
              <a:rPr lang="en-US" sz="2400" b="1" dirty="0">
                <a:solidFill>
                  <a:srgbClr val="FF0000"/>
                </a:solidFill>
                <a:latin typeface="Arial" panose="020B0604020202020204" pitchFamily="34" charset="0"/>
                <a:cs typeface="Arial" panose="020B0604020202020204" pitchFamily="34" charset="0"/>
              </a:rPr>
              <a:t>Bài </a:t>
            </a:r>
            <a:r>
              <a:rPr lang="en-US" sz="2400" b="1" dirty="0" err="1">
                <a:solidFill>
                  <a:srgbClr val="FF0000"/>
                </a:solidFill>
                <a:latin typeface="Arial" panose="020B0604020202020204" pitchFamily="34" charset="0"/>
                <a:cs typeface="Arial" panose="020B0604020202020204" pitchFamily="34" charset="0"/>
              </a:rPr>
              <a:t>tập</a:t>
            </a:r>
            <a:r>
              <a:rPr lang="en-US" sz="2400" b="1" dirty="0">
                <a:solidFill>
                  <a:srgbClr val="FF0000"/>
                </a:solidFill>
                <a:latin typeface="Arial" panose="020B0604020202020204" pitchFamily="34" charset="0"/>
                <a:cs typeface="Arial" panose="020B0604020202020204" pitchFamily="34" charset="0"/>
              </a:rPr>
              <a:t> 1/ SGK </a:t>
            </a:r>
            <a:r>
              <a:rPr lang="en-US" sz="2400" b="1" dirty="0" err="1">
                <a:solidFill>
                  <a:srgbClr val="FF0000"/>
                </a:solidFill>
                <a:latin typeface="Arial" panose="020B0604020202020204" pitchFamily="34" charset="0"/>
                <a:cs typeface="Arial" panose="020B0604020202020204" pitchFamily="34" charset="0"/>
              </a:rPr>
              <a:t>trang</a:t>
            </a:r>
            <a:r>
              <a:rPr lang="en-US" sz="2400" b="1" dirty="0">
                <a:solidFill>
                  <a:srgbClr val="FF0000"/>
                </a:solidFill>
                <a:latin typeface="Arial" panose="020B0604020202020204" pitchFamily="34" charset="0"/>
                <a:cs typeface="Arial" panose="020B0604020202020204" pitchFamily="34" charset="0"/>
              </a:rPr>
              <a:t> </a:t>
            </a:r>
            <a:r>
              <a:rPr lang="en-US" sz="2400" b="1" dirty="0" smtClean="0">
                <a:solidFill>
                  <a:srgbClr val="FF0000"/>
                </a:solidFill>
                <a:latin typeface="Arial" panose="020B0604020202020204" pitchFamily="34" charset="0"/>
                <a:cs typeface="Arial" panose="020B0604020202020204" pitchFamily="34" charset="0"/>
              </a:rPr>
              <a:t>11:</a:t>
            </a:r>
            <a:r>
              <a:rPr lang="en-US" sz="2400" b="1" dirty="0">
                <a:solidFill>
                  <a:srgbClr val="FF0000"/>
                </a:solidFill>
                <a:latin typeface="Arial" panose="020B0604020202020204" pitchFamily="34" charset="0"/>
                <a:cs typeface="Arial" panose="020B0604020202020204" pitchFamily="34" charset="0"/>
              </a:rPr>
              <a:t> </a:t>
            </a:r>
            <a:r>
              <a:rPr lang="en-US" sz="2400" b="1" dirty="0" smtClean="0">
                <a:solidFill>
                  <a:srgbClr val="FF0000"/>
                </a:solidFill>
                <a:latin typeface="Arial" panose="020B0604020202020204" pitchFamily="34" charset="0"/>
                <a:cs typeface="Arial" panose="020B0604020202020204" pitchFamily="34" charset="0"/>
              </a:rPr>
              <a:t>Đọc </a:t>
            </a:r>
            <a:r>
              <a:rPr lang="en-US" sz="2400" b="1" dirty="0" err="1">
                <a:solidFill>
                  <a:srgbClr val="FF0000"/>
                </a:solidFill>
                <a:latin typeface="Arial" panose="020B0604020202020204" pitchFamily="34" charset="0"/>
                <a:cs typeface="Arial" panose="020B0604020202020204" pitchFamily="34" charset="0"/>
              </a:rPr>
              <a:t>các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đoạn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văn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sau</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và</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cho</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biết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tác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giả</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đã</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vận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dụng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phép</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lập</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luận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nào</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và</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vận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dụng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như</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thế</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nào</a:t>
            </a:r>
            <a:r>
              <a:rPr lang="en-US" sz="2400" b="1" dirty="0">
                <a:solidFill>
                  <a:srgbClr val="FF0000"/>
                </a:solidFill>
                <a:latin typeface="Arial" panose="020B0604020202020204" pitchFamily="34" charset="0"/>
                <a:cs typeface="Arial" panose="020B0604020202020204" pitchFamily="34" charset="0"/>
              </a:rPr>
              <a:t>.</a:t>
            </a:r>
            <a:endParaRPr lang="en-US" sz="2400" dirty="0">
              <a:solidFill>
                <a:srgbClr val="FF0000"/>
              </a:solidFill>
            </a:endParaRPr>
          </a:p>
        </p:txBody>
      </p:sp>
      <p:sp>
        <p:nvSpPr>
          <p:cNvPr id="16" name="Content Placeholder 5"/>
          <p:cNvSpPr>
            <a:spLocks noGrp="1"/>
          </p:cNvSpPr>
          <p:nvPr>
            <p:ph sz="half" idx="1"/>
          </p:nvPr>
        </p:nvSpPr>
        <p:spPr>
          <a:xfrm>
            <a:off x="196369" y="1412776"/>
            <a:ext cx="4940930" cy="1512168"/>
          </a:xfrm>
        </p:spPr>
        <p:txBody>
          <a:bodyPr/>
          <a:lstStyle/>
          <a:p>
            <a:pPr marL="0" indent="0" algn="just">
              <a:lnSpc>
                <a:spcPct val="100000"/>
              </a:lnSpc>
              <a:spcBef>
                <a:spcPts val="600"/>
              </a:spcBef>
              <a:buNone/>
            </a:pPr>
            <a:r>
              <a:rPr lang="en-US" sz="2400" b="1" dirty="0" smtClean="0">
                <a:solidFill>
                  <a:schemeClr val="tx1"/>
                </a:solidFill>
                <a:latin typeface="Arial" panose="020B0604020202020204" pitchFamily="34" charset="0"/>
                <a:cs typeface="Arial" panose="020B0604020202020204" pitchFamily="34" charset="0"/>
              </a:rPr>
              <a:t>Trình </a:t>
            </a:r>
            <a:r>
              <a:rPr lang="en-US" sz="2400" b="1" dirty="0" err="1" smtClean="0">
                <a:solidFill>
                  <a:schemeClr val="tx1"/>
                </a:solidFill>
                <a:latin typeface="Arial" panose="020B0604020202020204" pitchFamily="34" charset="0"/>
                <a:cs typeface="Arial" panose="020B0604020202020204" pitchFamily="34" charset="0"/>
              </a:rPr>
              <a:t>tự</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phân</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tích</a:t>
            </a:r>
            <a:r>
              <a:rPr lang="en-US" sz="2400" b="1" dirty="0" smtClean="0">
                <a:solidFill>
                  <a:schemeClr val="tx1"/>
                </a:solidFill>
                <a:latin typeface="Arial" panose="020B0604020202020204" pitchFamily="34" charset="0"/>
                <a:cs typeface="Arial" panose="020B0604020202020204" pitchFamily="34" charset="0"/>
              </a:rPr>
              <a:t>:</a:t>
            </a:r>
          </a:p>
          <a:p>
            <a:pPr marL="0" indent="0" algn="just">
              <a:lnSpc>
                <a:spcPct val="100000"/>
              </a:lnSpc>
              <a:spcBef>
                <a:spcPts val="600"/>
              </a:spcBef>
              <a:buNone/>
            </a:pP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Đoạn</a:t>
            </a:r>
            <a:r>
              <a:rPr lang="en-US" sz="2400" b="1" dirty="0" smtClean="0">
                <a:solidFill>
                  <a:schemeClr val="tx1"/>
                </a:solidFill>
                <a:latin typeface="Arial" panose="020B0604020202020204" pitchFamily="34" charset="0"/>
                <a:cs typeface="Arial" panose="020B0604020202020204" pitchFamily="34" charset="0"/>
              </a:rPr>
              <a:t> 1: </a:t>
            </a:r>
            <a:r>
              <a:rPr lang="en-US" sz="2400" b="1" dirty="0" err="1" smtClean="0">
                <a:solidFill>
                  <a:schemeClr val="tx1"/>
                </a:solidFill>
                <a:latin typeface="Arial" panose="020B0604020202020204" pitchFamily="34" charset="0"/>
                <a:cs typeface="Arial" panose="020B0604020202020204" pitchFamily="34" charset="0"/>
              </a:rPr>
              <a:t>Nêu</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các</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quan</a:t>
            </a:r>
            <a:r>
              <a:rPr lang="en-US" sz="2400" b="1" dirty="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niệm</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về</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mấu</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chốt</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của</a:t>
            </a:r>
            <a:r>
              <a:rPr lang="en-US" sz="2400" b="1" dirty="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thành</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đạt</a:t>
            </a:r>
            <a:r>
              <a:rPr lang="en-US" sz="2400" b="1" dirty="0" smtClean="0">
                <a:solidFill>
                  <a:schemeClr val="tx1"/>
                </a:solidFill>
                <a:latin typeface="Arial" panose="020B0604020202020204" pitchFamily="34" charset="0"/>
                <a:cs typeface="Arial" panose="020B0604020202020204" pitchFamily="34" charset="0"/>
              </a:rPr>
              <a:t>.</a:t>
            </a:r>
          </a:p>
        </p:txBody>
      </p:sp>
      <p:pic>
        <p:nvPicPr>
          <p:cNvPr id="1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19" y="4494722"/>
            <a:ext cx="4292230"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5303912" y="1412776"/>
            <a:ext cx="6690468" cy="468052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b="1" i="1" dirty="0" smtClean="0">
                <a:solidFill>
                  <a:srgbClr val="FF0000"/>
                </a:solidFill>
                <a:latin typeface="Arial" pitchFamily="34" charset="0"/>
                <a:cs typeface="Arial" pitchFamily="34" charset="0"/>
              </a:rPr>
              <a:t>	</a:t>
            </a:r>
            <a:r>
              <a:rPr lang="vi-VN" sz="2800" b="1" i="1" dirty="0">
                <a:solidFill>
                  <a:srgbClr val="FF0000"/>
                </a:solidFill>
                <a:latin typeface="Arial" pitchFamily="34" charset="0"/>
                <a:cs typeface="Arial" pitchFamily="34" charset="0"/>
              </a:rPr>
              <a:t>Mấu chốt của thành đạt là ở đâu? </a:t>
            </a:r>
            <a:r>
              <a:rPr lang="vi-VN" sz="2800" b="1" i="1" dirty="0">
                <a:solidFill>
                  <a:srgbClr val="0000CC"/>
                </a:solidFill>
                <a:latin typeface="Arial" pitchFamily="34" charset="0"/>
                <a:cs typeface="Arial" pitchFamily="34" charset="0"/>
              </a:rPr>
              <a:t>Có người nói thành đạt là do gặp thời, có người lại cho là do hoàn cảnh bức bách, có người cho là do có điều kiện </a:t>
            </a:r>
            <a:r>
              <a:rPr lang="en-US" sz="2800" b="1" i="1" dirty="0" err="1">
                <a:solidFill>
                  <a:srgbClr val="0000CC"/>
                </a:solidFill>
                <a:latin typeface="Arial" pitchFamily="34" charset="0"/>
                <a:cs typeface="Arial" pitchFamily="34" charset="0"/>
              </a:rPr>
              <a:t>được</a:t>
            </a:r>
            <a:r>
              <a:rPr lang="en-US" sz="2800" b="1" i="1" dirty="0">
                <a:solidFill>
                  <a:srgbClr val="0000CC"/>
                </a:solidFill>
                <a:latin typeface="Arial" pitchFamily="34" charset="0"/>
                <a:cs typeface="Arial" pitchFamily="34" charset="0"/>
              </a:rPr>
              <a:t> </a:t>
            </a:r>
            <a:r>
              <a:rPr lang="vi-VN" sz="2800" b="1" i="1" dirty="0">
                <a:solidFill>
                  <a:srgbClr val="0000CC"/>
                </a:solidFill>
                <a:latin typeface="Arial" pitchFamily="34" charset="0"/>
                <a:cs typeface="Arial" pitchFamily="34" charset="0"/>
              </a:rPr>
              <a:t>học tập, có người lại cho là do có tài năng trời cho. Các ý kiến đó mỗi ý chỉ nói </a:t>
            </a:r>
            <a:r>
              <a:rPr lang="en-US" sz="2800" b="1" i="1" dirty="0" err="1">
                <a:solidFill>
                  <a:srgbClr val="0000CC"/>
                </a:solidFill>
                <a:latin typeface="Arial" pitchFamily="34" charset="0"/>
                <a:cs typeface="Arial" pitchFamily="34" charset="0"/>
              </a:rPr>
              <a:t>tới</a:t>
            </a:r>
            <a:r>
              <a:rPr lang="vi-VN" sz="2800" b="1" i="1" dirty="0">
                <a:solidFill>
                  <a:srgbClr val="0000CC"/>
                </a:solidFill>
                <a:latin typeface="Arial" pitchFamily="34" charset="0"/>
                <a:cs typeface="Arial" pitchFamily="34" charset="0"/>
              </a:rPr>
              <a:t> một nguyên nhân, mà lại đều là nguyên nhân khách quan, họ quên mất nguyên nhân chủ quan của con người.</a:t>
            </a:r>
          </a:p>
          <a:p>
            <a:pPr algn="just"/>
            <a:endParaRPr lang="vi-VN" sz="2600" b="1" i="1" dirty="0">
              <a:solidFill>
                <a:srgbClr val="0000CC"/>
              </a:solidFill>
              <a:latin typeface="Arial" pitchFamily="34" charset="0"/>
              <a:cs typeface="Arial" pitchFamily="34" charset="0"/>
            </a:endParaRPr>
          </a:p>
        </p:txBody>
      </p:sp>
    </p:spTree>
    <p:extLst>
      <p:ext uri="{BB962C8B-B14F-4D97-AF65-F5344CB8AC3E}">
        <p14:creationId xmlns:p14="http://schemas.microsoft.com/office/powerpoint/2010/main" val="117319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1000"/>
                                        <p:tgtEl>
                                          <p:spTgt spid="16">
                                            <p:txEl>
                                              <p:pRg st="0" end="0"/>
                                            </p:txEl>
                                          </p:spTgt>
                                        </p:tgtEl>
                                      </p:cBhvr>
                                    </p:animEffect>
                                    <p:anim calcmode="lin" valueType="num">
                                      <p:cBhvr>
                                        <p:cTn id="15"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6">
                                            <p:txEl>
                                              <p:pRg st="1" end="1"/>
                                            </p:txEl>
                                          </p:spTgt>
                                        </p:tgtEl>
                                        <p:attrNameLst>
                                          <p:attrName>style.visibility</p:attrName>
                                        </p:attrNameLst>
                                      </p:cBhvr>
                                      <p:to>
                                        <p:strVal val="visible"/>
                                      </p:to>
                                    </p:set>
                                    <p:animEffect transition="in" filter="barn(inVertical)">
                                      <p:cBhvr>
                                        <p:cTn id="28"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8628"/>
            <a:ext cx="12192000" cy="896088"/>
          </a:xfrm>
          <a:prstGeom prst="rect">
            <a:avLst/>
          </a:prstGeom>
          <a:solidFill>
            <a:srgbClr val="AAEE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FF00"/>
                </a:solidFill>
                <a:latin typeface="Arial" panose="020B0604020202020204" pitchFamily="34" charset="0"/>
                <a:cs typeface="Arial" panose="020B0604020202020204" pitchFamily="34" charset="0"/>
              </a:rPr>
              <a:t> </a:t>
            </a:r>
            <a:r>
              <a:rPr lang="en-US" sz="2800" b="1" dirty="0" smtClean="0">
                <a:solidFill>
                  <a:srgbClr val="FFFF00"/>
                </a:solidFill>
                <a:latin typeface="Arial" panose="020B0604020202020204" pitchFamily="34" charset="0"/>
                <a:cs typeface="Arial" panose="020B0604020202020204" pitchFamily="34" charset="0"/>
              </a:rPr>
              <a:t>   </a:t>
            </a:r>
            <a:r>
              <a:rPr lang="en-US" sz="2800" b="1" dirty="0" smtClean="0">
                <a:solidFill>
                  <a:srgbClr val="FF0000"/>
                </a:solidFill>
                <a:latin typeface="Arial" panose="020B0604020202020204" pitchFamily="34" charset="0"/>
                <a:cs typeface="Arial" panose="020B0604020202020204" pitchFamily="34" charset="0"/>
              </a:rPr>
              <a:t>III. </a:t>
            </a:r>
            <a:r>
              <a:rPr lang="en-US" sz="2800" b="1" dirty="0" err="1" smtClean="0">
                <a:solidFill>
                  <a:srgbClr val="FF0000"/>
                </a:solidFill>
                <a:latin typeface="Arial" panose="020B0604020202020204" pitchFamily="34" charset="0"/>
                <a:cs typeface="Arial" panose="020B0604020202020204" pitchFamily="34" charset="0"/>
              </a:rPr>
              <a:t>Luyện</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tập</a:t>
            </a:r>
            <a:endParaRPr lang="en-US" sz="2800" b="1" dirty="0">
              <a:latin typeface="Arial" panose="020B0604020202020204" pitchFamily="34" charset="0"/>
              <a:cs typeface="Arial" panose="020B0604020202020204" pitchFamily="34" charset="0"/>
            </a:endParaRPr>
          </a:p>
        </p:txBody>
      </p:sp>
      <p:sp>
        <p:nvSpPr>
          <p:cNvPr id="9" name="Rectangle 8"/>
          <p:cNvSpPr/>
          <p:nvPr/>
        </p:nvSpPr>
        <p:spPr>
          <a:xfrm>
            <a:off x="2855640" y="461961"/>
            <a:ext cx="9145016" cy="830997"/>
          </a:xfrm>
          <a:prstGeom prst="rect">
            <a:avLst/>
          </a:prstGeom>
          <a:solidFill>
            <a:schemeClr val="tx1"/>
          </a:solidFill>
          <a:ln w="38100">
            <a:solidFill>
              <a:srgbClr val="FF0000"/>
            </a:solidFill>
          </a:ln>
        </p:spPr>
        <p:txBody>
          <a:bodyPr wrap="square">
            <a:spAutoFit/>
          </a:bodyPr>
          <a:lstStyle/>
          <a:p>
            <a:pPr algn="just"/>
            <a:r>
              <a:rPr lang="en-US" sz="2400" b="1" dirty="0">
                <a:solidFill>
                  <a:srgbClr val="FF0000"/>
                </a:solidFill>
                <a:latin typeface="Arial" panose="020B0604020202020204" pitchFamily="34" charset="0"/>
                <a:cs typeface="Arial" panose="020B0604020202020204" pitchFamily="34" charset="0"/>
              </a:rPr>
              <a:t>Bài </a:t>
            </a:r>
            <a:r>
              <a:rPr lang="en-US" sz="2400" b="1" dirty="0" err="1">
                <a:solidFill>
                  <a:srgbClr val="FF0000"/>
                </a:solidFill>
                <a:latin typeface="Arial" panose="020B0604020202020204" pitchFamily="34" charset="0"/>
                <a:cs typeface="Arial" panose="020B0604020202020204" pitchFamily="34" charset="0"/>
              </a:rPr>
              <a:t>tập</a:t>
            </a:r>
            <a:r>
              <a:rPr lang="en-US" sz="2400" b="1" dirty="0">
                <a:solidFill>
                  <a:srgbClr val="FF0000"/>
                </a:solidFill>
                <a:latin typeface="Arial" panose="020B0604020202020204" pitchFamily="34" charset="0"/>
                <a:cs typeface="Arial" panose="020B0604020202020204" pitchFamily="34" charset="0"/>
              </a:rPr>
              <a:t> 1/ SGK </a:t>
            </a:r>
            <a:r>
              <a:rPr lang="en-US" sz="2400" b="1" dirty="0" err="1">
                <a:solidFill>
                  <a:srgbClr val="FF0000"/>
                </a:solidFill>
                <a:latin typeface="Arial" panose="020B0604020202020204" pitchFamily="34" charset="0"/>
                <a:cs typeface="Arial" panose="020B0604020202020204" pitchFamily="34" charset="0"/>
              </a:rPr>
              <a:t>trang</a:t>
            </a:r>
            <a:r>
              <a:rPr lang="en-US" sz="2400" b="1" dirty="0">
                <a:solidFill>
                  <a:srgbClr val="FF0000"/>
                </a:solidFill>
                <a:latin typeface="Arial" panose="020B0604020202020204" pitchFamily="34" charset="0"/>
                <a:cs typeface="Arial" panose="020B0604020202020204" pitchFamily="34" charset="0"/>
              </a:rPr>
              <a:t> </a:t>
            </a:r>
            <a:r>
              <a:rPr lang="en-US" sz="2400" b="1" dirty="0" smtClean="0">
                <a:solidFill>
                  <a:srgbClr val="FF0000"/>
                </a:solidFill>
                <a:latin typeface="Arial" panose="020B0604020202020204" pitchFamily="34" charset="0"/>
                <a:cs typeface="Arial" panose="020B0604020202020204" pitchFamily="34" charset="0"/>
              </a:rPr>
              <a:t>11:</a:t>
            </a:r>
            <a:r>
              <a:rPr lang="en-US" sz="2400" b="1" dirty="0">
                <a:solidFill>
                  <a:srgbClr val="FF0000"/>
                </a:solidFill>
                <a:latin typeface="Arial" panose="020B0604020202020204" pitchFamily="34" charset="0"/>
                <a:cs typeface="Arial" panose="020B0604020202020204" pitchFamily="34" charset="0"/>
              </a:rPr>
              <a:t> </a:t>
            </a:r>
            <a:r>
              <a:rPr lang="en-US" sz="2400" b="1" dirty="0" smtClean="0">
                <a:solidFill>
                  <a:srgbClr val="FF0000"/>
                </a:solidFill>
                <a:latin typeface="Arial" panose="020B0604020202020204" pitchFamily="34" charset="0"/>
                <a:cs typeface="Arial" panose="020B0604020202020204" pitchFamily="34" charset="0"/>
              </a:rPr>
              <a:t>Đọc </a:t>
            </a:r>
            <a:r>
              <a:rPr lang="en-US" sz="2400" b="1" dirty="0" err="1">
                <a:solidFill>
                  <a:srgbClr val="FF0000"/>
                </a:solidFill>
                <a:latin typeface="Arial" panose="020B0604020202020204" pitchFamily="34" charset="0"/>
                <a:cs typeface="Arial" panose="020B0604020202020204" pitchFamily="34" charset="0"/>
              </a:rPr>
              <a:t>các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đoạn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văn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sau</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và</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cho</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biết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tác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giả</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đã</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vận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dụng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phép</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lập</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luận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nào</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và</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vận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dụng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như</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thế</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nào</a:t>
            </a:r>
            <a:r>
              <a:rPr lang="en-US" sz="2400" b="1" dirty="0">
                <a:solidFill>
                  <a:srgbClr val="FF0000"/>
                </a:solidFill>
                <a:latin typeface="Arial" panose="020B0604020202020204" pitchFamily="34" charset="0"/>
                <a:cs typeface="Arial" panose="020B0604020202020204" pitchFamily="34" charset="0"/>
              </a:rPr>
              <a:t>.</a:t>
            </a:r>
            <a:endParaRPr lang="en-US" sz="2400" dirty="0">
              <a:solidFill>
                <a:srgbClr val="FF0000"/>
              </a:solidFill>
            </a:endParaRPr>
          </a:p>
        </p:txBody>
      </p:sp>
      <p:sp>
        <p:nvSpPr>
          <p:cNvPr id="4" name="Rectangle 3"/>
          <p:cNvSpPr/>
          <p:nvPr/>
        </p:nvSpPr>
        <p:spPr>
          <a:xfrm>
            <a:off x="5411925" y="1412776"/>
            <a:ext cx="6588731" cy="525658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i="1" dirty="0" smtClean="0">
                <a:solidFill>
                  <a:srgbClr val="0000CC"/>
                </a:solidFill>
                <a:latin typeface="Arial" panose="020B0604020202020204" pitchFamily="34" charset="0"/>
                <a:cs typeface="Arial" panose="020B0604020202020204" pitchFamily="34" charset="0"/>
              </a:rPr>
              <a:t>	</a:t>
            </a:r>
            <a:r>
              <a:rPr lang="vi-VN" sz="2000" b="1" i="1" dirty="0" smtClean="0">
                <a:solidFill>
                  <a:srgbClr val="0000CC"/>
                </a:solidFill>
                <a:latin typeface="Arial" panose="020B0604020202020204" pitchFamily="34" charset="0"/>
                <a:cs typeface="Arial" panose="020B0604020202020204" pitchFamily="34" charset="0"/>
              </a:rPr>
              <a:t>Thật </a:t>
            </a:r>
            <a:r>
              <a:rPr lang="vi-VN" sz="2000" b="1" i="1" dirty="0">
                <a:solidFill>
                  <a:srgbClr val="0000CC"/>
                </a:solidFill>
                <a:latin typeface="Arial" panose="020B0604020202020204" pitchFamily="34" charset="0"/>
                <a:cs typeface="Arial" panose="020B0604020202020204" pitchFamily="34" charset="0"/>
              </a:rPr>
              <a:t>vậy. Gặp thời tức là gặp may, có cơ hội, nhưng nếu chủ quan không chuẩn bị thì cơ hội cũng sẽ qua đi. Hoàn cảnh bức bách tức là hoàn cảnh khó khăn buộc phải khắc phục. Nhưng gặp hoàn cảnh ấy có người bi quan, thất vọng, chán nản, thối chí; có người lại gồng mình vượt qua. Điều kiện học tập cũng vậy, có người được cha mẹ tạo cho mọi điều kiện thuận lợi, nhưng lại mải chơi, ăn diện, kết quả học tập rất bình thường. Nói tới tài năng thì ai cũng có chút tài, nhưng đó chỉ mới là một khả năng tiềm tàng, nếu không tìm cách phát huy thì nó cũng bị thui chột. Rút cuộc mấu chốt của </a:t>
            </a:r>
            <a:r>
              <a:rPr lang="vi-VN" sz="2000" b="1" i="1" dirty="0" smtClean="0">
                <a:solidFill>
                  <a:srgbClr val="0000CC"/>
                </a:solidFill>
                <a:latin typeface="Arial" panose="020B0604020202020204" pitchFamily="34" charset="0"/>
                <a:cs typeface="Arial" panose="020B0604020202020204" pitchFamily="34" charset="0"/>
              </a:rPr>
              <a:t>th</a:t>
            </a:r>
            <a:r>
              <a:rPr lang="en-US" sz="2000" b="1" i="1" dirty="0">
                <a:solidFill>
                  <a:srgbClr val="0000CC"/>
                </a:solidFill>
                <a:latin typeface="Arial" panose="020B0604020202020204" pitchFamily="34" charset="0"/>
                <a:cs typeface="Arial" panose="020B0604020202020204" pitchFamily="34" charset="0"/>
              </a:rPr>
              <a:t>à</a:t>
            </a:r>
            <a:r>
              <a:rPr lang="vi-VN" sz="2000" b="1" i="1" dirty="0" smtClean="0">
                <a:solidFill>
                  <a:srgbClr val="0000CC"/>
                </a:solidFill>
                <a:latin typeface="Arial" panose="020B0604020202020204" pitchFamily="34" charset="0"/>
                <a:cs typeface="Arial" panose="020B0604020202020204" pitchFamily="34" charset="0"/>
              </a:rPr>
              <a:t>nh </a:t>
            </a:r>
            <a:r>
              <a:rPr lang="vi-VN" sz="2000" b="1" i="1" dirty="0">
                <a:solidFill>
                  <a:srgbClr val="0000CC"/>
                </a:solidFill>
                <a:latin typeface="Arial" panose="020B0604020202020204" pitchFamily="34" charset="0"/>
                <a:cs typeface="Arial" panose="020B0604020202020204" pitchFamily="34" charset="0"/>
              </a:rPr>
              <a:t>đạt là ở bản thân chủ quan mỗi người, ở tinh thần kiên trì phấn đấu, học tập không mệt mỏi, lại phải trau dồi đạo đức cho tốt đẹp. Không nên quên rằng, thành đạt tức là làm được một cái gì có ích cho mọi người, cho xã hội, được xã hội thừa nhận.</a:t>
            </a:r>
          </a:p>
        </p:txBody>
      </p:sp>
      <p:cxnSp>
        <p:nvCxnSpPr>
          <p:cNvPr id="5" name="Straight Connector 4"/>
          <p:cNvCxnSpPr/>
          <p:nvPr/>
        </p:nvCxnSpPr>
        <p:spPr>
          <a:xfrm>
            <a:off x="7680176" y="1772816"/>
            <a:ext cx="9361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680850" y="2348880"/>
            <a:ext cx="257471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616280" y="4149080"/>
            <a:ext cx="18362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732404" y="3284984"/>
            <a:ext cx="216023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08067" y="5085184"/>
            <a:ext cx="51845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589642" y="5373216"/>
            <a:ext cx="30266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Content Placeholder 5"/>
          <p:cNvSpPr>
            <a:spLocks noGrp="1"/>
          </p:cNvSpPr>
          <p:nvPr>
            <p:ph sz="half" idx="1"/>
          </p:nvPr>
        </p:nvSpPr>
        <p:spPr>
          <a:xfrm>
            <a:off x="196369" y="1412776"/>
            <a:ext cx="4940930" cy="3081946"/>
          </a:xfrm>
        </p:spPr>
        <p:txBody>
          <a:bodyPr/>
          <a:lstStyle/>
          <a:p>
            <a:pPr marL="0" indent="0" algn="just">
              <a:lnSpc>
                <a:spcPct val="100000"/>
              </a:lnSpc>
              <a:spcBef>
                <a:spcPts val="600"/>
              </a:spcBef>
              <a:buNone/>
            </a:pPr>
            <a:r>
              <a:rPr lang="en-US" sz="2400" b="1" dirty="0" smtClean="0">
                <a:solidFill>
                  <a:schemeClr val="tx1"/>
                </a:solidFill>
                <a:latin typeface="Arial" panose="020B0604020202020204" pitchFamily="34" charset="0"/>
                <a:cs typeface="Arial" panose="020B0604020202020204" pitchFamily="34" charset="0"/>
              </a:rPr>
              <a:t>Trình </a:t>
            </a:r>
            <a:r>
              <a:rPr lang="en-US" sz="2400" b="1" dirty="0" err="1" smtClean="0">
                <a:solidFill>
                  <a:schemeClr val="tx1"/>
                </a:solidFill>
                <a:latin typeface="Arial" panose="020B0604020202020204" pitchFamily="34" charset="0"/>
                <a:cs typeface="Arial" panose="020B0604020202020204" pitchFamily="34" charset="0"/>
              </a:rPr>
              <a:t>tự</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phân</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tích</a:t>
            </a:r>
            <a:r>
              <a:rPr lang="en-US" sz="2400" b="1" dirty="0" smtClean="0">
                <a:solidFill>
                  <a:schemeClr val="tx1"/>
                </a:solidFill>
                <a:latin typeface="Arial" panose="020B0604020202020204" pitchFamily="34" charset="0"/>
                <a:cs typeface="Arial" panose="020B0604020202020204" pitchFamily="34" charset="0"/>
              </a:rPr>
              <a:t>:</a:t>
            </a:r>
          </a:p>
          <a:p>
            <a:pPr marL="0" indent="0" algn="just">
              <a:lnSpc>
                <a:spcPct val="100000"/>
              </a:lnSpc>
              <a:spcBef>
                <a:spcPts val="600"/>
              </a:spcBef>
              <a:buNone/>
            </a:pP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Đoạn</a:t>
            </a:r>
            <a:r>
              <a:rPr lang="en-US" sz="2400" b="1" dirty="0" smtClean="0">
                <a:solidFill>
                  <a:schemeClr val="tx1"/>
                </a:solidFill>
                <a:latin typeface="Arial" panose="020B0604020202020204" pitchFamily="34" charset="0"/>
                <a:cs typeface="Arial" panose="020B0604020202020204" pitchFamily="34" charset="0"/>
              </a:rPr>
              <a:t> 1: </a:t>
            </a:r>
            <a:r>
              <a:rPr lang="en-US" sz="2400" b="1" dirty="0" err="1" smtClean="0">
                <a:solidFill>
                  <a:schemeClr val="tx1"/>
                </a:solidFill>
                <a:latin typeface="Arial" panose="020B0604020202020204" pitchFamily="34" charset="0"/>
                <a:cs typeface="Arial" panose="020B0604020202020204" pitchFamily="34" charset="0"/>
              </a:rPr>
              <a:t>Nêu</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các</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quan</a:t>
            </a:r>
            <a:r>
              <a:rPr lang="en-US" sz="2400" b="1" dirty="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niệm</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về</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mấu</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chốt</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của</a:t>
            </a:r>
            <a:r>
              <a:rPr lang="en-US" sz="2400" b="1" dirty="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thành</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đạt</a:t>
            </a:r>
            <a:r>
              <a:rPr lang="en-US" sz="2400" b="1" dirty="0" smtClean="0">
                <a:solidFill>
                  <a:schemeClr val="tx1"/>
                </a:solidFill>
                <a:latin typeface="Arial" panose="020B0604020202020204" pitchFamily="34" charset="0"/>
                <a:cs typeface="Arial" panose="020B0604020202020204" pitchFamily="34" charset="0"/>
              </a:rPr>
              <a:t>.</a:t>
            </a:r>
          </a:p>
          <a:p>
            <a:pPr marL="0" indent="0" algn="just">
              <a:lnSpc>
                <a:spcPct val="100000"/>
              </a:lnSpc>
              <a:spcBef>
                <a:spcPts val="600"/>
              </a:spcBef>
              <a:buNone/>
            </a:pP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chemeClr val="tx1"/>
                </a:solidFill>
                <a:latin typeface="Arial" panose="020B0604020202020204" pitchFamily="34" charset="0"/>
                <a:cs typeface="Arial" panose="020B0604020202020204" pitchFamily="34" charset="0"/>
              </a:rPr>
              <a:t>Đoạn</a:t>
            </a:r>
            <a:r>
              <a:rPr lang="en-US" sz="2400" b="1" dirty="0" smtClean="0">
                <a:solidFill>
                  <a:schemeClr val="tx1"/>
                </a:solidFill>
                <a:latin typeface="Arial" panose="020B0604020202020204" pitchFamily="34" charset="0"/>
                <a:cs typeface="Arial" panose="020B0604020202020204" pitchFamily="34" charset="0"/>
              </a:rPr>
              <a:t> </a:t>
            </a:r>
            <a:r>
              <a:rPr lang="en-US" sz="2400" b="1" dirty="0">
                <a:solidFill>
                  <a:schemeClr val="tx1"/>
                </a:solidFill>
                <a:latin typeface="Arial" panose="020B0604020202020204" pitchFamily="34" charset="0"/>
                <a:cs typeface="Arial" panose="020B0604020202020204" pitchFamily="34" charset="0"/>
              </a:rPr>
              <a:t>2: </a:t>
            </a:r>
            <a:r>
              <a:rPr lang="en-US" sz="2400" b="1" dirty="0" err="1">
                <a:solidFill>
                  <a:schemeClr val="tx1"/>
                </a:solidFill>
                <a:latin typeface="Arial" panose="020B0604020202020204" pitchFamily="34" charset="0"/>
                <a:cs typeface="Arial" panose="020B0604020202020204" pitchFamily="34" charset="0"/>
              </a:rPr>
              <a:t>Phân</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tích</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từng</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quan</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niệm</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đúng</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sai</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thế</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nào</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và</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kết</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lại</a:t>
            </a:r>
            <a:r>
              <a:rPr lang="en-US" sz="2400" b="1" dirty="0">
                <a:solidFill>
                  <a:schemeClr val="tx1"/>
                </a:solidFill>
                <a:latin typeface="Arial" panose="020B0604020202020204" pitchFamily="34" charset="0"/>
                <a:cs typeface="Arial" panose="020B0604020202020204" pitchFamily="34" charset="0"/>
              </a:rPr>
              <a:t> ở </a:t>
            </a:r>
            <a:r>
              <a:rPr lang="en-US" sz="2400" b="1" dirty="0" err="1">
                <a:solidFill>
                  <a:schemeClr val="tx1"/>
                </a:solidFill>
                <a:latin typeface="Arial" panose="020B0604020202020204" pitchFamily="34" charset="0"/>
                <a:cs typeface="Arial" panose="020B0604020202020204" pitchFamily="34" charset="0"/>
              </a:rPr>
              <a:t>việc</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phân</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tích</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bản</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thân</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chủ</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quan</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của</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mỗi</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người</a:t>
            </a:r>
            <a:r>
              <a:rPr lang="en-US" sz="2400" b="1" dirty="0" smtClean="0">
                <a:solidFill>
                  <a:schemeClr val="tx1"/>
                </a:solidFill>
                <a:latin typeface="Arial" panose="020B0604020202020204" pitchFamily="34" charset="0"/>
                <a:cs typeface="Arial" panose="020B0604020202020204" pitchFamily="34" charset="0"/>
              </a:rPr>
              <a:t>.</a:t>
            </a:r>
            <a:endParaRPr lang="en-US" dirty="0">
              <a:solidFill>
                <a:schemeClr val="tx1"/>
              </a:solidFill>
            </a:endParaRPr>
          </a:p>
        </p:txBody>
      </p:sp>
      <p:pic>
        <p:nvPicPr>
          <p:cNvPr id="1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19" y="4494722"/>
            <a:ext cx="4292230"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240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par>
                                <p:cTn id="35" presetID="16" presetClass="entr" presetSubtype="21"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6">
                                            <p:txEl>
                                              <p:pRg st="2" end="2"/>
                                            </p:txEl>
                                          </p:spTgt>
                                        </p:tgtEl>
                                        <p:attrNameLst>
                                          <p:attrName>style.visibility</p:attrName>
                                        </p:attrNameLst>
                                      </p:cBhvr>
                                      <p:to>
                                        <p:strVal val="visible"/>
                                      </p:to>
                                    </p:set>
                                    <p:animEffect transition="in" filter="barn(inVertical)">
                                      <p:cBhvr>
                                        <p:cTn id="42"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0" y="-18628"/>
            <a:ext cx="12192000" cy="896088"/>
          </a:xfrm>
          <a:prstGeom prst="rect">
            <a:avLst/>
          </a:prstGeom>
          <a:solidFill>
            <a:srgbClr val="AAEE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FF00"/>
                </a:solidFill>
                <a:latin typeface="Arial" panose="020B0604020202020204" pitchFamily="34" charset="0"/>
                <a:cs typeface="Arial" panose="020B0604020202020204" pitchFamily="34" charset="0"/>
              </a:rPr>
              <a:t> </a:t>
            </a:r>
            <a:r>
              <a:rPr lang="en-US" sz="2800" b="1" dirty="0" smtClean="0">
                <a:solidFill>
                  <a:srgbClr val="FFFF00"/>
                </a:solidFill>
                <a:latin typeface="Arial" panose="020B0604020202020204" pitchFamily="34" charset="0"/>
                <a:cs typeface="Arial" panose="020B0604020202020204" pitchFamily="34" charset="0"/>
              </a:rPr>
              <a:t>   </a:t>
            </a:r>
            <a:r>
              <a:rPr lang="en-US" sz="2800" b="1" dirty="0" smtClean="0">
                <a:solidFill>
                  <a:srgbClr val="FF0000"/>
                </a:solidFill>
                <a:latin typeface="Arial" panose="020B0604020202020204" pitchFamily="34" charset="0"/>
                <a:cs typeface="Arial" panose="020B0604020202020204" pitchFamily="34" charset="0"/>
              </a:rPr>
              <a:t>III. </a:t>
            </a:r>
            <a:r>
              <a:rPr lang="en-US" sz="2800" b="1" dirty="0" err="1" smtClean="0">
                <a:solidFill>
                  <a:srgbClr val="FF0000"/>
                </a:solidFill>
                <a:latin typeface="Arial" panose="020B0604020202020204" pitchFamily="34" charset="0"/>
                <a:cs typeface="Arial" panose="020B0604020202020204" pitchFamily="34" charset="0"/>
              </a:rPr>
              <a:t>Luyện</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tập</a:t>
            </a:r>
            <a:endParaRPr lang="en-US" sz="2800" b="1" dirty="0">
              <a:latin typeface="Arial" panose="020B0604020202020204" pitchFamily="34" charset="0"/>
              <a:cs typeface="Arial" panose="020B0604020202020204" pitchFamily="34" charset="0"/>
            </a:endParaRPr>
          </a:p>
        </p:txBody>
      </p:sp>
      <p:sp>
        <p:nvSpPr>
          <p:cNvPr id="9" name="Rectangle 8"/>
          <p:cNvSpPr/>
          <p:nvPr/>
        </p:nvSpPr>
        <p:spPr>
          <a:xfrm>
            <a:off x="2855640" y="461961"/>
            <a:ext cx="9145016" cy="1200329"/>
          </a:xfrm>
          <a:prstGeom prst="rect">
            <a:avLst/>
          </a:prstGeom>
          <a:solidFill>
            <a:schemeClr val="tx1"/>
          </a:solidFill>
          <a:ln w="38100">
            <a:solidFill>
              <a:srgbClr val="FF0000"/>
            </a:solidFill>
          </a:ln>
        </p:spPr>
        <p:txBody>
          <a:bodyPr wrap="square">
            <a:spAutoFit/>
          </a:bodyPr>
          <a:lstStyle/>
          <a:p>
            <a:pPr algn="just"/>
            <a:r>
              <a:rPr lang="en-US" sz="2400" b="1" dirty="0">
                <a:solidFill>
                  <a:srgbClr val="FF0000"/>
                </a:solidFill>
                <a:latin typeface="Arial" panose="020B0604020202020204" pitchFamily="34" charset="0"/>
                <a:cs typeface="Arial" panose="020B0604020202020204" pitchFamily="34" charset="0"/>
              </a:rPr>
              <a:t>Bài </a:t>
            </a:r>
            <a:r>
              <a:rPr lang="en-US" sz="2400" b="1" dirty="0" err="1">
                <a:solidFill>
                  <a:srgbClr val="FF0000"/>
                </a:solidFill>
                <a:latin typeface="Arial" panose="020B0604020202020204" pitchFamily="34" charset="0"/>
                <a:cs typeface="Arial" panose="020B0604020202020204" pitchFamily="34" charset="0"/>
              </a:rPr>
              <a:t>tập</a:t>
            </a:r>
            <a:r>
              <a:rPr lang="en-US" sz="2400" b="1" dirty="0">
                <a:solidFill>
                  <a:srgbClr val="FF0000"/>
                </a:solidFill>
                <a:latin typeface="Arial" panose="020B0604020202020204" pitchFamily="34" charset="0"/>
                <a:cs typeface="Arial" panose="020B0604020202020204" pitchFamily="34" charset="0"/>
              </a:rPr>
              <a:t> </a:t>
            </a:r>
            <a:r>
              <a:rPr lang="en-US" sz="2400" b="1" dirty="0" smtClean="0">
                <a:solidFill>
                  <a:srgbClr val="FF0000"/>
                </a:solidFill>
                <a:latin typeface="Arial" panose="020B0604020202020204" pitchFamily="34" charset="0"/>
                <a:cs typeface="Arial" panose="020B0604020202020204" pitchFamily="34" charset="0"/>
              </a:rPr>
              <a:t>2/ </a:t>
            </a:r>
            <a:r>
              <a:rPr lang="en-US" sz="2400" b="1" dirty="0">
                <a:solidFill>
                  <a:srgbClr val="FF0000"/>
                </a:solidFill>
                <a:latin typeface="Arial" panose="020B0604020202020204" pitchFamily="34" charset="0"/>
                <a:cs typeface="Arial" panose="020B0604020202020204" pitchFamily="34" charset="0"/>
              </a:rPr>
              <a:t>SGK </a:t>
            </a:r>
            <a:r>
              <a:rPr lang="en-US" sz="2400" b="1" dirty="0" err="1">
                <a:solidFill>
                  <a:srgbClr val="FF0000"/>
                </a:solidFill>
                <a:latin typeface="Arial" panose="020B0604020202020204" pitchFamily="34" charset="0"/>
                <a:cs typeface="Arial" panose="020B0604020202020204" pitchFamily="34" charset="0"/>
              </a:rPr>
              <a:t>trang</a:t>
            </a:r>
            <a:r>
              <a:rPr lang="en-US" sz="2400" b="1" dirty="0">
                <a:solidFill>
                  <a:srgbClr val="FF0000"/>
                </a:solidFill>
                <a:latin typeface="Arial" panose="020B0604020202020204" pitchFamily="34" charset="0"/>
                <a:cs typeface="Arial" panose="020B0604020202020204" pitchFamily="34" charset="0"/>
              </a:rPr>
              <a:t> </a:t>
            </a:r>
            <a:r>
              <a:rPr lang="en-US" sz="2400" b="1" dirty="0" smtClean="0">
                <a:solidFill>
                  <a:srgbClr val="FF0000"/>
                </a:solidFill>
                <a:latin typeface="Arial" panose="020B0604020202020204" pitchFamily="34" charset="0"/>
                <a:cs typeface="Arial" panose="020B0604020202020204" pitchFamily="34" charset="0"/>
              </a:rPr>
              <a:t>12</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Hiện</a:t>
            </a:r>
            <a:r>
              <a:rPr lang="en-US" sz="2400" b="1" dirty="0">
                <a:solidFill>
                  <a:srgbClr val="FF0000"/>
                </a:solidFill>
                <a:latin typeface="Arial" panose="020B0604020202020204" pitchFamily="34" charset="0"/>
                <a:cs typeface="Arial" panose="020B0604020202020204" pitchFamily="34" charset="0"/>
              </a:rPr>
              <a:t> nay </a:t>
            </a:r>
            <a:r>
              <a:rPr lang="en-US" sz="2400" b="1" dirty="0" err="1">
                <a:solidFill>
                  <a:srgbClr val="FF0000"/>
                </a:solidFill>
                <a:latin typeface="Arial" panose="020B0604020202020204" pitchFamily="34" charset="0"/>
                <a:cs typeface="Arial" panose="020B0604020202020204" pitchFamily="34" charset="0"/>
              </a:rPr>
              <a:t>có</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một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số</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học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sinh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học</a:t>
            </a:r>
            <a:r>
              <a:rPr lang="en-US" sz="2400" b="1" dirty="0">
                <a:solidFill>
                  <a:srgbClr val="FF0000"/>
                </a:solidFill>
                <a:latin typeface="Arial" panose="020B0604020202020204" pitchFamily="34" charset="0"/>
                <a:cs typeface="Arial" panose="020B0604020202020204" pitchFamily="34" charset="0"/>
              </a:rPr>
              <a:t> qua </a:t>
            </a:r>
            <a:r>
              <a:rPr lang="en-US" sz="2400" b="1" dirty="0" err="1">
                <a:solidFill>
                  <a:srgbClr val="FF0000"/>
                </a:solidFill>
                <a:latin typeface="Arial" panose="020B0604020202020204" pitchFamily="34" charset="0"/>
                <a:cs typeface="Arial" panose="020B0604020202020204" pitchFamily="34" charset="0"/>
              </a:rPr>
              <a:t>loa</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đối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phó</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không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học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thật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sự</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Em</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hãy</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phân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tích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bản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chất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của</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lối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học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đối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phó</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để</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nêu</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lên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những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tác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hại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của</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nó</a:t>
            </a:r>
            <a:r>
              <a:rPr lang="en-US" sz="2400" b="1" dirty="0">
                <a:solidFill>
                  <a:srgbClr val="FF0000"/>
                </a:solidFill>
                <a:latin typeface="Arial" panose="020B0604020202020204" pitchFamily="34" charset="0"/>
                <a:cs typeface="Arial" panose="020B0604020202020204" pitchFamily="34" charset="0"/>
              </a:rPr>
              <a:t>.</a:t>
            </a:r>
          </a:p>
        </p:txBody>
      </p:sp>
      <p:cxnSp>
        <p:nvCxnSpPr>
          <p:cNvPr id="14" name="Straight Connector 13"/>
          <p:cNvCxnSpPr/>
          <p:nvPr/>
        </p:nvCxnSpPr>
        <p:spPr>
          <a:xfrm>
            <a:off x="10632504" y="1196752"/>
            <a:ext cx="1296144" cy="0"/>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927648" y="1556792"/>
            <a:ext cx="2736304" cy="0"/>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392144" y="1556792"/>
            <a:ext cx="2016224" cy="0"/>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1451484" y="2996952"/>
            <a:ext cx="9289032" cy="2304256"/>
          </a:xfrm>
          <a:prstGeom prst="roundRect">
            <a:avLst/>
          </a:prstGeom>
          <a:solidFill>
            <a:schemeClr val="tx1"/>
          </a:solid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lnSpc>
                <a:spcPct val="120000"/>
              </a:lnSpc>
              <a:spcBef>
                <a:spcPts val="1200"/>
              </a:spcBef>
              <a:buNone/>
            </a:pPr>
            <a:r>
              <a:rPr lang="en-US" sz="2400" b="1" dirty="0">
                <a:solidFill>
                  <a:srgbClr val="0000CC"/>
                </a:solidFill>
                <a:latin typeface="Arial" panose="020B0604020202020204" pitchFamily="34" charset="0"/>
                <a:cs typeface="Arial" panose="020B0604020202020204" pitchFamily="34" charset="0"/>
              </a:rPr>
              <a:t>Gợi ý:</a:t>
            </a:r>
          </a:p>
          <a:p>
            <a:pPr marL="0" indent="0" algn="just">
              <a:lnSpc>
                <a:spcPct val="120000"/>
              </a:lnSpc>
              <a:spcBef>
                <a:spcPts val="1200"/>
              </a:spcBef>
              <a:buNone/>
            </a:pP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Vấn</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đề</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nghị</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luận</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bản</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chất</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lối</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học</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đối</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phó</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và</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tác</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hại</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của</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nó</a:t>
            </a:r>
            <a:endParaRPr lang="en-US" sz="2400" b="1" dirty="0">
              <a:solidFill>
                <a:srgbClr val="0000CC"/>
              </a:solidFill>
              <a:latin typeface="Arial" panose="020B0604020202020204" pitchFamily="34" charset="0"/>
              <a:cs typeface="Arial" panose="020B0604020202020204" pitchFamily="34" charset="0"/>
            </a:endParaRPr>
          </a:p>
          <a:p>
            <a:pPr marL="0" indent="0" algn="just">
              <a:lnSpc>
                <a:spcPct val="120000"/>
              </a:lnSpc>
              <a:spcBef>
                <a:spcPts val="1200"/>
              </a:spcBef>
              <a:buNone/>
            </a:pP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Phép</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lập</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luận</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phân</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tích</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tổng</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hợp</a:t>
            </a:r>
            <a:endParaRPr lang="en-US" sz="2400" dirty="0">
              <a:solidFill>
                <a:srgbClr val="0000CC"/>
              </a:solidFill>
              <a:latin typeface="Arial" panose="020B0604020202020204" pitchFamily="34" charset="0"/>
              <a:cs typeface="Arial" panose="020B0604020202020204" pitchFamily="34" charset="0"/>
            </a:endParaRPr>
          </a:p>
        </p:txBody>
      </p:sp>
      <p:sp>
        <p:nvSpPr>
          <p:cNvPr id="24" name="Oval 23"/>
          <p:cNvSpPr/>
          <p:nvPr/>
        </p:nvSpPr>
        <p:spPr>
          <a:xfrm>
            <a:off x="9004300" y="853190"/>
            <a:ext cx="1626244" cy="454910"/>
          </a:xfrm>
          <a:prstGeom prst="ellipse">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937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1000"/>
                                        <p:tgtEl>
                                          <p:spTgt spid="23">
                                            <p:txEl>
                                              <p:pRg st="0" end="0"/>
                                            </p:txEl>
                                          </p:spTgt>
                                        </p:tgtEl>
                                      </p:cBhvr>
                                    </p:animEffect>
                                    <p:anim calcmode="lin" valueType="num">
                                      <p:cBhvr>
                                        <p:cTn id="1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par>
                                <p:cTn id="25" presetID="16" presetClass="entr" presetSubtype="21"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par>
                                <p:cTn id="28" presetID="16" presetClass="entr" presetSubtype="21"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3">
                                            <p:txEl>
                                              <p:pRg st="1" end="1"/>
                                            </p:txEl>
                                          </p:spTgt>
                                        </p:tgtEl>
                                        <p:attrNameLst>
                                          <p:attrName>style.visibility</p:attrName>
                                        </p:attrNameLst>
                                      </p:cBhvr>
                                      <p:to>
                                        <p:strVal val="visible"/>
                                      </p:to>
                                    </p:set>
                                    <p:animEffect transition="in" filter="fade">
                                      <p:cBhvr>
                                        <p:cTn id="35" dur="1000"/>
                                        <p:tgtEl>
                                          <p:spTgt spid="23">
                                            <p:txEl>
                                              <p:pRg st="1" end="1"/>
                                            </p:txEl>
                                          </p:spTgt>
                                        </p:tgtEl>
                                      </p:cBhvr>
                                    </p:animEffect>
                                    <p:anim calcmode="lin" valueType="num">
                                      <p:cBhvr>
                                        <p:cTn id="36"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1000"/>
                                        <p:tgtEl>
                                          <p:spTgt spid="23">
                                            <p:txEl>
                                              <p:pRg st="2" end="2"/>
                                            </p:txEl>
                                          </p:spTgt>
                                        </p:tgtEl>
                                      </p:cBhvr>
                                    </p:animEffect>
                                    <p:anim calcmode="lin" valueType="num">
                                      <p:cBhvr>
                                        <p:cTn id="48"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3"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icture2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solidFill>
            <a:srgbClr val="FFFFFF"/>
          </a:solidFill>
        </p:spPr>
      </p:pic>
      <p:sp>
        <p:nvSpPr>
          <p:cNvPr id="3" name="Rectangle 2"/>
          <p:cNvSpPr/>
          <p:nvPr/>
        </p:nvSpPr>
        <p:spPr>
          <a:xfrm>
            <a:off x="551384" y="3621862"/>
            <a:ext cx="3456384" cy="830997"/>
          </a:xfrm>
          <a:prstGeom prst="rect">
            <a:avLst/>
          </a:prstGeom>
          <a:solidFill>
            <a:srgbClr val="CC2E1D"/>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2400" b="1" dirty="0" err="1">
                <a:latin typeface="Arial" panose="020B0604020202020204" pitchFamily="34" charset="0"/>
                <a:cs typeface="Arial" panose="020B0604020202020204" pitchFamily="34" charset="0"/>
              </a:rPr>
              <a:t>Phân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tích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bản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chất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của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lối</a:t>
            </a:r>
            <a:r>
              <a:rPr lang="en-US" sz="2400" b="1" dirty="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học</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đối</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phó</a:t>
            </a:r>
            <a:r>
              <a:rPr lang="en-US" sz="2400" b="1" dirty="0" smtClean="0">
                <a:latin typeface="Arial" panose="020B0604020202020204" pitchFamily="34" charset="0"/>
                <a:cs typeface="Arial" panose="020B0604020202020204" pitchFamily="34" charset="0"/>
              </a:rPr>
              <a:t>  </a:t>
            </a:r>
            <a:endParaRPr lang="en-US" sz="2400" b="1"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5303912" y="2036943"/>
            <a:ext cx="6336704" cy="1584919"/>
          </a:xfrm>
          <a:prstGeom prst="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Là</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a:solidFill>
                  <a:srgbClr val="FFFFFF"/>
                </a:solidFill>
                <a:latin typeface="Arial" panose="020B0604020202020204" pitchFamily="34" charset="0"/>
                <a:cs typeface="Arial" panose="020B0604020202020204" pitchFamily="34" charset="0"/>
              </a:rPr>
              <a:t>lối</a:t>
            </a:r>
            <a:r>
              <a:rPr lang="en-US" sz="2400" b="1" dirty="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học</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hình</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thức</a:t>
            </a:r>
            <a:r>
              <a:rPr lang="en-US" sz="2400" b="1" dirty="0" smtClean="0">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không</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a:solidFill>
                  <a:srgbClr val="FFFFFF"/>
                </a:solidFill>
                <a:latin typeface="Arial" panose="020B0604020202020204" pitchFamily="34" charset="0"/>
                <a:cs typeface="Arial" panose="020B0604020202020204" pitchFamily="34" charset="0"/>
              </a:rPr>
              <a:t>lấy</a:t>
            </a:r>
            <a:r>
              <a:rPr lang="en-US" sz="2400" b="1" dirty="0">
                <a:solidFill>
                  <a:srgbClr val="FFFFFF"/>
                </a:solidFill>
                <a:latin typeface="Arial" panose="020B0604020202020204" pitchFamily="34" charset="0"/>
                <a:cs typeface="Arial" panose="020B0604020202020204" pitchFamily="34" charset="0"/>
              </a:rPr>
              <a:t> </a:t>
            </a:r>
            <a:r>
              <a:rPr lang="en-US" sz="2400" b="1" dirty="0" err="1">
                <a:solidFill>
                  <a:srgbClr val="FFFFFF"/>
                </a:solidFill>
                <a:latin typeface="Arial" panose="020B0604020202020204" pitchFamily="34" charset="0"/>
                <a:cs typeface="Arial" panose="020B0604020202020204" pitchFamily="34" charset="0"/>
              </a:rPr>
              <a:t>việc</a:t>
            </a:r>
            <a:r>
              <a:rPr lang="en-US" sz="2400" b="1" dirty="0">
                <a:solidFill>
                  <a:srgbClr val="FFFFFF"/>
                </a:solidFill>
                <a:latin typeface="Arial" panose="020B0604020202020204" pitchFamily="34" charset="0"/>
                <a:cs typeface="Arial" panose="020B0604020202020204" pitchFamily="34" charset="0"/>
              </a:rPr>
              <a:t> </a:t>
            </a:r>
            <a:r>
              <a:rPr lang="en-US" sz="2400" b="1" dirty="0" err="1">
                <a:solidFill>
                  <a:srgbClr val="FFFFFF"/>
                </a:solidFill>
                <a:latin typeface="Arial" panose="020B0604020202020204" pitchFamily="34" charset="0"/>
                <a:cs typeface="Arial" panose="020B0604020202020204" pitchFamily="34" charset="0"/>
              </a:rPr>
              <a:t>học</a:t>
            </a:r>
            <a:r>
              <a:rPr lang="en-US" sz="2400" b="1" dirty="0">
                <a:solidFill>
                  <a:srgbClr val="FFFFFF"/>
                </a:solidFill>
                <a:latin typeface="Arial" panose="020B0604020202020204" pitchFamily="34" charset="0"/>
                <a:cs typeface="Arial" panose="020B0604020202020204" pitchFamily="34" charset="0"/>
              </a:rPr>
              <a:t> </a:t>
            </a:r>
            <a:r>
              <a:rPr lang="en-US" sz="2400" b="1" dirty="0" err="1">
                <a:solidFill>
                  <a:srgbClr val="FFFFFF"/>
                </a:solidFill>
                <a:latin typeface="Arial" panose="020B0604020202020204" pitchFamily="34" charset="0"/>
                <a:cs typeface="Arial" panose="020B0604020202020204" pitchFamily="34" charset="0"/>
              </a:rPr>
              <a:t>làm</a:t>
            </a:r>
            <a:r>
              <a:rPr lang="en-US" sz="2400" b="1" dirty="0">
                <a:solidFill>
                  <a:srgbClr val="FFFFFF"/>
                </a:solidFill>
                <a:latin typeface="Arial" panose="020B0604020202020204" pitchFamily="34" charset="0"/>
                <a:cs typeface="Arial" panose="020B0604020202020204" pitchFamily="34" charset="0"/>
              </a:rPr>
              <a:t> </a:t>
            </a:r>
            <a:r>
              <a:rPr lang="en-US" sz="2400" b="1" dirty="0" err="1">
                <a:solidFill>
                  <a:srgbClr val="FFFFFF"/>
                </a:solidFill>
                <a:latin typeface="Arial" panose="020B0604020202020204" pitchFamily="34" charset="0"/>
                <a:cs typeface="Arial" panose="020B0604020202020204" pitchFamily="34" charset="0"/>
              </a:rPr>
              <a:t>mục</a:t>
            </a:r>
            <a:r>
              <a:rPr lang="en-US" sz="2400" b="1" dirty="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đích</a:t>
            </a:r>
            <a:r>
              <a:rPr lang="en-US" sz="2400" b="1" dirty="0" smtClean="0">
                <a:solidFill>
                  <a:srgbClr val="FFFFFF"/>
                </a:solidFill>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không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sâu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vào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thực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chất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kiến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thức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của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bài</a:t>
            </a:r>
            <a:r>
              <a:rPr lang="en-US" sz="2400" b="1" dirty="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học</a:t>
            </a:r>
            <a:endParaRPr lang="en-US" sz="2400" b="1" dirty="0">
              <a:solidFill>
                <a:srgbClr val="FFFFFF"/>
              </a:solidFill>
              <a:latin typeface="Arial" panose="020B0604020202020204" pitchFamily="34" charset="0"/>
              <a:cs typeface="Arial" panose="020B0604020202020204" pitchFamily="34" charset="0"/>
            </a:endParaRPr>
          </a:p>
        </p:txBody>
      </p:sp>
      <p:sp>
        <p:nvSpPr>
          <p:cNvPr id="6" name="Rectangle 5"/>
          <p:cNvSpPr/>
          <p:nvPr/>
        </p:nvSpPr>
        <p:spPr>
          <a:xfrm>
            <a:off x="5303912" y="4452859"/>
            <a:ext cx="6336704" cy="1465935"/>
          </a:xfrm>
          <a:prstGeom prst="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Là</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lối</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học</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bị</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động</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gượng</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ép</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để</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đối</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phó</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với</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những</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yêu</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cầu</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của</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thầy</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cô</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của</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thi</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cử</a:t>
            </a:r>
            <a:endParaRPr lang="en-US" sz="2400" b="1" dirty="0">
              <a:solidFill>
                <a:srgbClr val="FFFFFF"/>
              </a:solidFill>
              <a:latin typeface="Arial" panose="020B0604020202020204" pitchFamily="34" charset="0"/>
              <a:cs typeface="Arial" panose="020B0604020202020204" pitchFamily="34" charset="0"/>
            </a:endParaRPr>
          </a:p>
        </p:txBody>
      </p:sp>
      <p:cxnSp>
        <p:nvCxnSpPr>
          <p:cNvPr id="7" name="Straight Arrow Connector 6"/>
          <p:cNvCxnSpPr>
            <a:stCxn id="3" idx="0"/>
            <a:endCxn id="4" idx="1"/>
          </p:cNvCxnSpPr>
          <p:nvPr/>
        </p:nvCxnSpPr>
        <p:spPr>
          <a:xfrm flipV="1">
            <a:off x="2279576" y="2829403"/>
            <a:ext cx="3024336" cy="792459"/>
          </a:xfrm>
          <a:prstGeom prst="straightConnector1">
            <a:avLst/>
          </a:prstGeom>
          <a:ln w="38100">
            <a:solidFill>
              <a:schemeClr val="bg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 idx="2"/>
            <a:endCxn id="6" idx="1"/>
          </p:cNvCxnSpPr>
          <p:nvPr/>
        </p:nvCxnSpPr>
        <p:spPr>
          <a:xfrm>
            <a:off x="2279576" y="4452859"/>
            <a:ext cx="3024336" cy="732968"/>
          </a:xfrm>
          <a:prstGeom prst="straightConnector1">
            <a:avLst/>
          </a:prstGeom>
          <a:ln w="38100">
            <a:solidFill>
              <a:schemeClr val="bg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8628"/>
            <a:ext cx="12192000" cy="896088"/>
          </a:xfrm>
          <a:prstGeom prst="rect">
            <a:avLst/>
          </a:prstGeom>
          <a:solidFill>
            <a:srgbClr val="AAEE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FF00"/>
                </a:solidFill>
                <a:latin typeface="Arial" panose="020B0604020202020204" pitchFamily="34" charset="0"/>
                <a:cs typeface="Arial" panose="020B0604020202020204" pitchFamily="34" charset="0"/>
              </a:rPr>
              <a:t> </a:t>
            </a:r>
            <a:r>
              <a:rPr lang="en-US" sz="2800" b="1" dirty="0" smtClean="0">
                <a:solidFill>
                  <a:srgbClr val="FFFF00"/>
                </a:solidFill>
                <a:latin typeface="Arial" panose="020B0604020202020204" pitchFamily="34" charset="0"/>
                <a:cs typeface="Arial" panose="020B0604020202020204" pitchFamily="34" charset="0"/>
              </a:rPr>
              <a:t>   </a:t>
            </a:r>
            <a:r>
              <a:rPr lang="en-US" sz="2800" b="1" dirty="0" smtClean="0">
                <a:solidFill>
                  <a:srgbClr val="FF0000"/>
                </a:solidFill>
                <a:latin typeface="Arial" panose="020B0604020202020204" pitchFamily="34" charset="0"/>
                <a:cs typeface="Arial" panose="020B0604020202020204" pitchFamily="34" charset="0"/>
              </a:rPr>
              <a:t>III. </a:t>
            </a:r>
            <a:r>
              <a:rPr lang="en-US" sz="2800" b="1" dirty="0" err="1" smtClean="0">
                <a:solidFill>
                  <a:srgbClr val="FF0000"/>
                </a:solidFill>
                <a:latin typeface="Arial" panose="020B0604020202020204" pitchFamily="34" charset="0"/>
                <a:cs typeface="Arial" panose="020B0604020202020204" pitchFamily="34" charset="0"/>
              </a:rPr>
              <a:t>Luyện</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tập</a:t>
            </a:r>
            <a:endParaRPr lang="en-US" sz="2800" b="1" dirty="0">
              <a:latin typeface="Arial" panose="020B0604020202020204" pitchFamily="34" charset="0"/>
              <a:cs typeface="Arial" panose="020B0604020202020204" pitchFamily="34" charset="0"/>
            </a:endParaRPr>
          </a:p>
        </p:txBody>
      </p:sp>
      <p:sp>
        <p:nvSpPr>
          <p:cNvPr id="11" name="Rectangle 10"/>
          <p:cNvSpPr/>
          <p:nvPr/>
        </p:nvSpPr>
        <p:spPr>
          <a:xfrm>
            <a:off x="2855640" y="461961"/>
            <a:ext cx="9145016" cy="1200329"/>
          </a:xfrm>
          <a:prstGeom prst="rect">
            <a:avLst/>
          </a:prstGeom>
          <a:solidFill>
            <a:schemeClr val="tx1"/>
          </a:solidFill>
          <a:ln w="38100">
            <a:solidFill>
              <a:srgbClr val="FF0000"/>
            </a:solidFill>
          </a:ln>
        </p:spPr>
        <p:txBody>
          <a:bodyPr wrap="square">
            <a:spAutoFit/>
          </a:bodyPr>
          <a:lstStyle/>
          <a:p>
            <a:pPr algn="just"/>
            <a:r>
              <a:rPr lang="en-US" sz="2400" b="1" dirty="0">
                <a:solidFill>
                  <a:srgbClr val="FF0000"/>
                </a:solidFill>
                <a:latin typeface="Arial" panose="020B0604020202020204" pitchFamily="34" charset="0"/>
                <a:cs typeface="Arial" panose="020B0604020202020204" pitchFamily="34" charset="0"/>
              </a:rPr>
              <a:t>Bài </a:t>
            </a:r>
            <a:r>
              <a:rPr lang="en-US" sz="2400" b="1" dirty="0" err="1">
                <a:solidFill>
                  <a:srgbClr val="FF0000"/>
                </a:solidFill>
                <a:latin typeface="Arial" panose="020B0604020202020204" pitchFamily="34" charset="0"/>
                <a:cs typeface="Arial" panose="020B0604020202020204" pitchFamily="34" charset="0"/>
              </a:rPr>
              <a:t>tập</a:t>
            </a:r>
            <a:r>
              <a:rPr lang="en-US" sz="2400" b="1" dirty="0">
                <a:solidFill>
                  <a:srgbClr val="FF0000"/>
                </a:solidFill>
                <a:latin typeface="Arial" panose="020B0604020202020204" pitchFamily="34" charset="0"/>
                <a:cs typeface="Arial" panose="020B0604020202020204" pitchFamily="34" charset="0"/>
              </a:rPr>
              <a:t> </a:t>
            </a:r>
            <a:r>
              <a:rPr lang="en-US" sz="2400" b="1" dirty="0" smtClean="0">
                <a:solidFill>
                  <a:srgbClr val="FF0000"/>
                </a:solidFill>
                <a:latin typeface="Arial" panose="020B0604020202020204" pitchFamily="34" charset="0"/>
                <a:cs typeface="Arial" panose="020B0604020202020204" pitchFamily="34" charset="0"/>
              </a:rPr>
              <a:t>2/ </a:t>
            </a:r>
            <a:r>
              <a:rPr lang="en-US" sz="2400" b="1" dirty="0">
                <a:solidFill>
                  <a:srgbClr val="FF0000"/>
                </a:solidFill>
                <a:latin typeface="Arial" panose="020B0604020202020204" pitchFamily="34" charset="0"/>
                <a:cs typeface="Arial" panose="020B0604020202020204" pitchFamily="34" charset="0"/>
              </a:rPr>
              <a:t>SGK </a:t>
            </a:r>
            <a:r>
              <a:rPr lang="en-US" sz="2400" b="1" dirty="0" err="1">
                <a:solidFill>
                  <a:srgbClr val="FF0000"/>
                </a:solidFill>
                <a:latin typeface="Arial" panose="020B0604020202020204" pitchFamily="34" charset="0"/>
                <a:cs typeface="Arial" panose="020B0604020202020204" pitchFamily="34" charset="0"/>
              </a:rPr>
              <a:t>trang</a:t>
            </a:r>
            <a:r>
              <a:rPr lang="en-US" sz="2400" b="1" dirty="0">
                <a:solidFill>
                  <a:srgbClr val="FF0000"/>
                </a:solidFill>
                <a:latin typeface="Arial" panose="020B0604020202020204" pitchFamily="34" charset="0"/>
                <a:cs typeface="Arial" panose="020B0604020202020204" pitchFamily="34" charset="0"/>
              </a:rPr>
              <a:t> </a:t>
            </a:r>
            <a:r>
              <a:rPr lang="en-US" sz="2400" b="1" dirty="0" smtClean="0">
                <a:solidFill>
                  <a:srgbClr val="FF0000"/>
                </a:solidFill>
                <a:latin typeface="Arial" panose="020B0604020202020204" pitchFamily="34" charset="0"/>
                <a:cs typeface="Arial" panose="020B0604020202020204" pitchFamily="34" charset="0"/>
              </a:rPr>
              <a:t>12</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Hiện</a:t>
            </a:r>
            <a:r>
              <a:rPr lang="en-US" sz="2400" b="1" dirty="0">
                <a:solidFill>
                  <a:srgbClr val="FF0000"/>
                </a:solidFill>
                <a:latin typeface="Arial" panose="020B0604020202020204" pitchFamily="34" charset="0"/>
                <a:cs typeface="Arial" panose="020B0604020202020204" pitchFamily="34" charset="0"/>
              </a:rPr>
              <a:t> nay </a:t>
            </a:r>
            <a:r>
              <a:rPr lang="en-US" sz="2400" b="1" dirty="0" err="1">
                <a:solidFill>
                  <a:srgbClr val="FF0000"/>
                </a:solidFill>
                <a:latin typeface="Arial" panose="020B0604020202020204" pitchFamily="34" charset="0"/>
                <a:cs typeface="Arial" panose="020B0604020202020204" pitchFamily="34" charset="0"/>
              </a:rPr>
              <a:t>có</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một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số</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học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sinh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học</a:t>
            </a:r>
            <a:r>
              <a:rPr lang="en-US" sz="2400" b="1" dirty="0">
                <a:solidFill>
                  <a:srgbClr val="FF0000"/>
                </a:solidFill>
                <a:latin typeface="Arial" panose="020B0604020202020204" pitchFamily="34" charset="0"/>
                <a:cs typeface="Arial" panose="020B0604020202020204" pitchFamily="34" charset="0"/>
              </a:rPr>
              <a:t> qua </a:t>
            </a:r>
            <a:r>
              <a:rPr lang="en-US" sz="2400" b="1" dirty="0" err="1">
                <a:solidFill>
                  <a:srgbClr val="FF0000"/>
                </a:solidFill>
                <a:latin typeface="Arial" panose="020B0604020202020204" pitchFamily="34" charset="0"/>
                <a:cs typeface="Arial" panose="020B0604020202020204" pitchFamily="34" charset="0"/>
              </a:rPr>
              <a:t>loa</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đối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phó</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không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học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thật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sự</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Em</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hãy</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phân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tích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bản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chất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của</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lối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học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đối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phó</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để</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nêu</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lên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những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tác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hại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của</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nó</a:t>
            </a:r>
            <a:r>
              <a:rPr lang="en-US" sz="2400" b="1"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4994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icture2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173"/>
            <a:ext cx="12210287" cy="6874173"/>
          </a:xfrm>
          <a:prstGeom prst="rect">
            <a:avLst/>
          </a:prstGeom>
          <a:solidFill>
            <a:srgbClr val="FFFFFF"/>
          </a:solidFill>
        </p:spPr>
      </p:pic>
      <p:sp>
        <p:nvSpPr>
          <p:cNvPr id="3" name="Rectangle 2"/>
          <p:cNvSpPr/>
          <p:nvPr/>
        </p:nvSpPr>
        <p:spPr>
          <a:xfrm>
            <a:off x="184304" y="4149080"/>
            <a:ext cx="3208829" cy="830997"/>
          </a:xfrm>
          <a:prstGeom prst="rect">
            <a:avLst/>
          </a:prstGeom>
          <a:solidFill>
            <a:srgbClr val="CC2E1D"/>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2400" b="1" dirty="0" err="1">
                <a:latin typeface="Arial" panose="020B0604020202020204" pitchFamily="34" charset="0"/>
                <a:cs typeface="Arial" panose="020B0604020202020204" pitchFamily="34" charset="0"/>
              </a:rPr>
              <a:t>Phân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tích</a:t>
            </a:r>
            <a:r>
              <a:rPr lang="en-US" sz="2400" b="1" dirty="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tác</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hại</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của</a:t>
            </a:r>
            <a:r>
              <a:rPr lang="en-US" sz="2400" b="1" dirty="0" smtClean="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lối</a:t>
            </a:r>
            <a:r>
              <a:rPr lang="en-US" sz="2400" b="1" dirty="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học</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đối</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phó</a:t>
            </a:r>
            <a:r>
              <a:rPr lang="en-US" sz="2400" b="1" dirty="0" smtClean="0">
                <a:latin typeface="Arial" panose="020B0604020202020204" pitchFamily="34" charset="0"/>
                <a:cs typeface="Arial" panose="020B0604020202020204" pitchFamily="34" charset="0"/>
              </a:rPr>
              <a:t>  </a:t>
            </a:r>
            <a:endParaRPr lang="en-US" sz="2400" b="1"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4439816" y="1915694"/>
            <a:ext cx="7560840" cy="2542096"/>
          </a:xfrm>
          <a:prstGeom prst="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pP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Ảnh</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hưởng</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tiêu</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cực</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đến</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người</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học</a:t>
            </a:r>
            <a:r>
              <a:rPr lang="en-US" sz="2400" b="1" dirty="0" smtClean="0">
                <a:solidFill>
                  <a:srgbClr val="FFFFFF"/>
                </a:solidFill>
                <a:latin typeface="Arial" panose="020B0604020202020204" pitchFamily="34" charset="0"/>
                <a:cs typeface="Arial" panose="020B0604020202020204" pitchFamily="34" charset="0"/>
              </a:rPr>
              <a:t>:</a:t>
            </a:r>
          </a:p>
          <a:p>
            <a:pPr algn="just">
              <a:spcBef>
                <a:spcPts val="600"/>
              </a:spcBef>
            </a:pP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Kiến</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a:solidFill>
                  <a:srgbClr val="FFFFFF"/>
                </a:solidFill>
                <a:latin typeface="Arial" panose="020B0604020202020204" pitchFamily="34" charset="0"/>
                <a:cs typeface="Arial" panose="020B0604020202020204" pitchFamily="34" charset="0"/>
              </a:rPr>
              <a:t>thức</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tạo</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a:solidFill>
                  <a:srgbClr val="FFFFFF"/>
                </a:solidFill>
                <a:latin typeface="Arial" panose="020B0604020202020204" pitchFamily="34" charset="0"/>
                <a:cs typeface="Arial" panose="020B0604020202020204" pitchFamily="34" charset="0"/>
              </a:rPr>
              <a:t>nên</a:t>
            </a:r>
            <a:r>
              <a:rPr lang="en-US" sz="2400" b="1" dirty="0">
                <a:solidFill>
                  <a:srgbClr val="FFFFFF"/>
                </a:solidFill>
                <a:latin typeface="Arial" panose="020B0604020202020204" pitchFamily="34" charset="0"/>
                <a:cs typeface="Arial" panose="020B0604020202020204" pitchFamily="34" charset="0"/>
              </a:rPr>
              <a:t> </a:t>
            </a:r>
            <a:r>
              <a:rPr lang="en-US" sz="2400" b="1" dirty="0" err="1">
                <a:solidFill>
                  <a:srgbClr val="FFFFFF"/>
                </a:solidFill>
                <a:latin typeface="Arial" panose="020B0604020202020204" pitchFamily="34" charset="0"/>
                <a:cs typeface="Arial" panose="020B0604020202020204" pitchFamily="34" charset="0"/>
              </a:rPr>
              <a:t>những</a:t>
            </a:r>
            <a:r>
              <a:rPr lang="en-US" sz="2400" b="1" dirty="0">
                <a:solidFill>
                  <a:srgbClr val="FFFFFF"/>
                </a:solidFill>
                <a:latin typeface="Arial" panose="020B0604020202020204" pitchFamily="34" charset="0"/>
                <a:cs typeface="Arial" panose="020B0604020202020204" pitchFamily="34" charset="0"/>
              </a:rPr>
              <a:t> </a:t>
            </a:r>
            <a:r>
              <a:rPr lang="en-US" sz="2400" b="1" dirty="0" err="1">
                <a:solidFill>
                  <a:srgbClr val="FFFFFF"/>
                </a:solidFill>
                <a:latin typeface="Arial" panose="020B0604020202020204" pitchFamily="34" charset="0"/>
                <a:cs typeface="Arial" panose="020B0604020202020204" pitchFamily="34" charset="0"/>
              </a:rPr>
              <a:t>lỗ</a:t>
            </a:r>
            <a:r>
              <a:rPr lang="en-US" sz="2400" b="1" dirty="0">
                <a:solidFill>
                  <a:srgbClr val="FFFFFF"/>
                </a:solidFill>
                <a:latin typeface="Arial" panose="020B0604020202020204" pitchFamily="34" charset="0"/>
                <a:cs typeface="Arial" panose="020B0604020202020204" pitchFamily="34" charset="0"/>
              </a:rPr>
              <a:t> </a:t>
            </a:r>
            <a:r>
              <a:rPr lang="en-US" sz="2400" b="1" dirty="0" err="1">
                <a:solidFill>
                  <a:srgbClr val="FFFFFF"/>
                </a:solidFill>
                <a:latin typeface="Arial" panose="020B0604020202020204" pitchFamily="34" charset="0"/>
                <a:cs typeface="Arial" panose="020B0604020202020204" pitchFamily="34" charset="0"/>
              </a:rPr>
              <a:t>hổng</a:t>
            </a:r>
            <a:r>
              <a:rPr lang="en-US" sz="2400" b="1" dirty="0">
                <a:solidFill>
                  <a:srgbClr val="FFFFFF"/>
                </a:solidFill>
                <a:latin typeface="Arial" panose="020B0604020202020204" pitchFamily="34" charset="0"/>
                <a:cs typeface="Arial" panose="020B0604020202020204" pitchFamily="34" charset="0"/>
              </a:rPr>
              <a:t> </a:t>
            </a:r>
            <a:r>
              <a:rPr lang="en-US" sz="2400" b="1" dirty="0" err="1">
                <a:solidFill>
                  <a:srgbClr val="FFFFFF"/>
                </a:solidFill>
                <a:latin typeface="Arial" panose="020B0604020202020204" pitchFamily="34" charset="0"/>
                <a:cs typeface="Arial" panose="020B0604020202020204" pitchFamily="34" charset="0"/>
              </a:rPr>
              <a:t>về</a:t>
            </a:r>
            <a:r>
              <a:rPr lang="en-US" sz="2400" b="1" dirty="0">
                <a:solidFill>
                  <a:srgbClr val="FFFFFF"/>
                </a:solidFill>
                <a:latin typeface="Arial" panose="020B0604020202020204" pitchFamily="34" charset="0"/>
                <a:cs typeface="Arial" panose="020B0604020202020204" pitchFamily="34" charset="0"/>
              </a:rPr>
              <a:t> </a:t>
            </a:r>
            <a:r>
              <a:rPr lang="en-US" sz="2400" b="1" dirty="0" err="1">
                <a:solidFill>
                  <a:srgbClr val="FFFFFF"/>
                </a:solidFill>
                <a:latin typeface="Arial" panose="020B0604020202020204" pitchFamily="34" charset="0"/>
                <a:cs typeface="Arial" panose="020B0604020202020204" pitchFamily="34" charset="0"/>
              </a:rPr>
              <a:t>kiến</a:t>
            </a:r>
            <a:r>
              <a:rPr lang="en-US" sz="2400" b="1" dirty="0">
                <a:solidFill>
                  <a:srgbClr val="FFFFFF"/>
                </a:solidFill>
                <a:latin typeface="Arial" panose="020B0604020202020204" pitchFamily="34" charset="0"/>
                <a:cs typeface="Arial" panose="020B0604020202020204" pitchFamily="34" charset="0"/>
              </a:rPr>
              <a:t> </a:t>
            </a:r>
            <a:r>
              <a:rPr lang="en-US" sz="2400" b="1" dirty="0" err="1">
                <a:solidFill>
                  <a:srgbClr val="FFFFFF"/>
                </a:solidFill>
                <a:latin typeface="Arial" panose="020B0604020202020204" pitchFamily="34" charset="0"/>
                <a:cs typeface="Arial" panose="020B0604020202020204" pitchFamily="34" charset="0"/>
              </a:rPr>
              <a:t>thức</a:t>
            </a:r>
            <a:endParaRPr lang="en-US" sz="2400" b="1" dirty="0">
              <a:solidFill>
                <a:srgbClr val="FFFFFF"/>
              </a:solidFill>
              <a:latin typeface="Arial" panose="020B0604020202020204" pitchFamily="34" charset="0"/>
              <a:cs typeface="Arial" panose="020B0604020202020204" pitchFamily="34" charset="0"/>
            </a:endParaRPr>
          </a:p>
          <a:p>
            <a:pPr algn="just">
              <a:spcBef>
                <a:spcPts val="600"/>
              </a:spcBef>
            </a:pP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Thái</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độ</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hành</a:t>
            </a:r>
            <a:r>
              <a:rPr lang="en-US" sz="2400" b="1" dirty="0" smtClean="0">
                <a:solidFill>
                  <a:srgbClr val="FFFFFF"/>
                </a:solidFill>
                <a:latin typeface="Arial" panose="020B0604020202020204" pitchFamily="34" charset="0"/>
                <a:cs typeface="Arial" panose="020B0604020202020204" pitchFamily="34" charset="0"/>
              </a:rPr>
              <a:t> vi: </a:t>
            </a:r>
            <a:r>
              <a:rPr lang="en-US" sz="2400" b="1" dirty="0" err="1" smtClean="0">
                <a:solidFill>
                  <a:srgbClr val="FFFFFF"/>
                </a:solidFill>
                <a:latin typeface="Arial" panose="020B0604020202020204" pitchFamily="34" charset="0"/>
                <a:cs typeface="Arial" panose="020B0604020202020204" pitchFamily="34" charset="0"/>
              </a:rPr>
              <a:t>không</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có</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hứng</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thú</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trong</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học</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tập</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dễ</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dẫn</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đến</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chán</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học</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bỏ</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học</a:t>
            </a:r>
            <a:endParaRPr lang="en-US" sz="2400" b="1" dirty="0" smtClean="0">
              <a:solidFill>
                <a:srgbClr val="FFFFFF"/>
              </a:solidFill>
              <a:latin typeface="Arial" panose="020B0604020202020204" pitchFamily="34" charset="0"/>
              <a:cs typeface="Arial" panose="020B0604020202020204" pitchFamily="34" charset="0"/>
            </a:endParaRPr>
          </a:p>
          <a:p>
            <a:pPr algn="just">
              <a:spcBef>
                <a:spcPts val="600"/>
              </a:spcBef>
            </a:pP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Nhân</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cách</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thiếu</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a:solidFill>
                  <a:srgbClr val="FFFFFF"/>
                </a:solidFill>
                <a:latin typeface="Arial" panose="020B0604020202020204" pitchFamily="34" charset="0"/>
                <a:cs typeface="Arial" panose="020B0604020202020204" pitchFamily="34" charset="0"/>
              </a:rPr>
              <a:t>trung</a:t>
            </a:r>
            <a:r>
              <a:rPr lang="en-US" sz="2400" b="1" dirty="0">
                <a:solidFill>
                  <a:srgbClr val="FFFFFF"/>
                </a:solidFill>
                <a:latin typeface="Arial" panose="020B0604020202020204" pitchFamily="34" charset="0"/>
                <a:cs typeface="Arial" panose="020B0604020202020204" pitchFamily="34" charset="0"/>
              </a:rPr>
              <a:t> </a:t>
            </a:r>
            <a:r>
              <a:rPr lang="en-US" sz="2400" b="1" dirty="0" err="1">
                <a:solidFill>
                  <a:srgbClr val="FFFFFF"/>
                </a:solidFill>
                <a:latin typeface="Arial" panose="020B0604020202020204" pitchFamily="34" charset="0"/>
                <a:cs typeface="Arial" panose="020B0604020202020204" pitchFamily="34" charset="0"/>
              </a:rPr>
              <a:t>thực</a:t>
            </a:r>
            <a:r>
              <a:rPr lang="en-US" sz="2400" b="1" dirty="0">
                <a:solidFill>
                  <a:srgbClr val="FFFFFF"/>
                </a:solidFill>
                <a:latin typeface="Arial" panose="020B0604020202020204" pitchFamily="34" charset="0"/>
                <a:cs typeface="Arial" panose="020B0604020202020204" pitchFamily="34" charset="0"/>
              </a:rPr>
              <a:t>, </a:t>
            </a:r>
            <a:r>
              <a:rPr lang="en-US" sz="2400" b="1" dirty="0" err="1">
                <a:solidFill>
                  <a:srgbClr val="FFFFFF"/>
                </a:solidFill>
                <a:latin typeface="Arial" panose="020B0604020202020204" pitchFamily="34" charset="0"/>
                <a:cs typeface="Arial" panose="020B0604020202020204" pitchFamily="34" charset="0"/>
              </a:rPr>
              <a:t>thiếu</a:t>
            </a:r>
            <a:r>
              <a:rPr lang="en-US" sz="2400" b="1" dirty="0">
                <a:solidFill>
                  <a:srgbClr val="FFFFFF"/>
                </a:solidFill>
                <a:latin typeface="Arial" panose="020B0604020202020204" pitchFamily="34" charset="0"/>
                <a:cs typeface="Arial" panose="020B0604020202020204" pitchFamily="34" charset="0"/>
              </a:rPr>
              <a:t> </a:t>
            </a:r>
            <a:r>
              <a:rPr lang="en-US" sz="2400" b="1" dirty="0" err="1">
                <a:solidFill>
                  <a:srgbClr val="FFFFFF"/>
                </a:solidFill>
                <a:latin typeface="Arial" panose="020B0604020202020204" pitchFamily="34" charset="0"/>
                <a:cs typeface="Arial" panose="020B0604020202020204" pitchFamily="34" charset="0"/>
              </a:rPr>
              <a:t>trách</a:t>
            </a:r>
            <a:r>
              <a:rPr lang="en-US" sz="2400" b="1" dirty="0">
                <a:solidFill>
                  <a:srgbClr val="FFFFFF"/>
                </a:solidFill>
                <a:latin typeface="Arial" panose="020B0604020202020204" pitchFamily="34" charset="0"/>
                <a:cs typeface="Arial" panose="020B0604020202020204" pitchFamily="34" charset="0"/>
              </a:rPr>
              <a:t> </a:t>
            </a:r>
            <a:r>
              <a:rPr lang="en-US" sz="2400" b="1" dirty="0" err="1">
                <a:solidFill>
                  <a:srgbClr val="FFFFFF"/>
                </a:solidFill>
                <a:latin typeface="Arial" panose="020B0604020202020204" pitchFamily="34" charset="0"/>
                <a:cs typeface="Arial" panose="020B0604020202020204" pitchFamily="34" charset="0"/>
              </a:rPr>
              <a:t>nhiệm</a:t>
            </a:r>
            <a:r>
              <a:rPr lang="en-US" sz="2400" b="1" dirty="0" smtClean="0">
                <a:solidFill>
                  <a:srgbClr val="FFFFFF"/>
                </a:solidFill>
                <a:latin typeface="Arial" panose="020B0604020202020204" pitchFamily="34" charset="0"/>
                <a:cs typeface="Arial" panose="020B0604020202020204" pitchFamily="34" charset="0"/>
              </a:rPr>
              <a:t>…</a:t>
            </a:r>
            <a:endParaRPr lang="en-US" sz="2400" b="1" dirty="0">
              <a:solidFill>
                <a:srgbClr val="FFFFFF"/>
              </a:solidFill>
              <a:latin typeface="Arial" panose="020B0604020202020204" pitchFamily="34" charset="0"/>
              <a:cs typeface="Arial" panose="020B0604020202020204" pitchFamily="34" charset="0"/>
            </a:endParaRPr>
          </a:p>
        </p:txBody>
      </p:sp>
      <p:sp>
        <p:nvSpPr>
          <p:cNvPr id="10" name="Rectangle 9"/>
          <p:cNvSpPr/>
          <p:nvPr/>
        </p:nvSpPr>
        <p:spPr>
          <a:xfrm>
            <a:off x="4439816" y="5294095"/>
            <a:ext cx="7560840" cy="1224136"/>
          </a:xfrm>
          <a:prstGeom prst="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rgbClr val="FFFFFF"/>
                </a:solidFill>
                <a:latin typeface="Arial" panose="020B0604020202020204" pitchFamily="34" charset="0"/>
                <a:cs typeface="Arial" panose="020B0604020202020204" pitchFamily="34" charset="0"/>
              </a:rPr>
              <a:t>- </a:t>
            </a:r>
            <a:r>
              <a:rPr lang="en-US" sz="2400" b="1" dirty="0" err="1">
                <a:solidFill>
                  <a:srgbClr val="FFFFFF"/>
                </a:solidFill>
                <a:latin typeface="Arial" panose="020B0604020202020204" pitchFamily="34" charset="0"/>
                <a:cs typeface="Arial" panose="020B0604020202020204" pitchFamily="34" charset="0"/>
              </a:rPr>
              <a:t>Ảnh</a:t>
            </a:r>
            <a:r>
              <a:rPr lang="en-US" sz="2400" b="1" dirty="0">
                <a:solidFill>
                  <a:srgbClr val="FFFFFF"/>
                </a:solidFill>
                <a:latin typeface="Arial" panose="020B0604020202020204" pitchFamily="34" charset="0"/>
                <a:cs typeface="Arial" panose="020B0604020202020204" pitchFamily="34" charset="0"/>
              </a:rPr>
              <a:t> </a:t>
            </a:r>
            <a:r>
              <a:rPr lang="en-US" sz="2400" b="1" dirty="0" err="1">
                <a:solidFill>
                  <a:srgbClr val="FFFFFF"/>
                </a:solidFill>
                <a:latin typeface="Arial" panose="020B0604020202020204" pitchFamily="34" charset="0"/>
                <a:cs typeface="Arial" panose="020B0604020202020204" pitchFamily="34" charset="0"/>
              </a:rPr>
              <a:t>hưởng</a:t>
            </a:r>
            <a:r>
              <a:rPr lang="en-US" sz="2400" b="1" dirty="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tiêu</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cực</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smtClean="0">
                <a:solidFill>
                  <a:srgbClr val="FFFFFF"/>
                </a:solidFill>
                <a:latin typeface="Arial" panose="020B0604020202020204" pitchFamily="34" charset="0"/>
                <a:cs typeface="Arial" panose="020B0604020202020204" pitchFamily="34" charset="0"/>
              </a:rPr>
              <a:t>đến</a:t>
            </a:r>
            <a:r>
              <a:rPr lang="en-US" sz="2400" b="1" dirty="0" smtClean="0">
                <a:solidFill>
                  <a:srgbClr val="FFFFFF"/>
                </a:solidFill>
                <a:latin typeface="Arial" panose="020B0604020202020204" pitchFamily="34" charset="0"/>
                <a:cs typeface="Arial" panose="020B0604020202020204" pitchFamily="34" charset="0"/>
              </a:rPr>
              <a:t> </a:t>
            </a:r>
            <a:r>
              <a:rPr lang="en-US" sz="2400" b="1" dirty="0" err="1">
                <a:solidFill>
                  <a:srgbClr val="FFFFFF"/>
                </a:solidFill>
                <a:latin typeface="Arial" panose="020B0604020202020204" pitchFamily="34" charset="0"/>
                <a:cs typeface="Arial" panose="020B0604020202020204" pitchFamily="34" charset="0"/>
              </a:rPr>
              <a:t>sự</a:t>
            </a:r>
            <a:r>
              <a:rPr lang="en-US" sz="2400" b="1" dirty="0">
                <a:solidFill>
                  <a:srgbClr val="FFFFFF"/>
                </a:solidFill>
                <a:latin typeface="Arial" panose="020B0604020202020204" pitchFamily="34" charset="0"/>
                <a:cs typeface="Arial" panose="020B0604020202020204" pitchFamily="34" charset="0"/>
              </a:rPr>
              <a:t> </a:t>
            </a:r>
            <a:r>
              <a:rPr lang="en-US" sz="2400" b="1" dirty="0" err="1">
                <a:solidFill>
                  <a:srgbClr val="FFFFFF"/>
                </a:solidFill>
                <a:latin typeface="Arial" panose="020B0604020202020204" pitchFamily="34" charset="0"/>
                <a:cs typeface="Arial" panose="020B0604020202020204" pitchFamily="34" charset="0"/>
              </a:rPr>
              <a:t>phát</a:t>
            </a:r>
            <a:r>
              <a:rPr lang="en-US" sz="2400" b="1" dirty="0">
                <a:solidFill>
                  <a:srgbClr val="FFFFFF"/>
                </a:solidFill>
                <a:latin typeface="Arial" panose="020B0604020202020204" pitchFamily="34" charset="0"/>
                <a:cs typeface="Arial" panose="020B0604020202020204" pitchFamily="34" charset="0"/>
              </a:rPr>
              <a:t> </a:t>
            </a:r>
            <a:r>
              <a:rPr lang="en-US" sz="2400" b="1" dirty="0" err="1">
                <a:solidFill>
                  <a:srgbClr val="FFFFFF"/>
                </a:solidFill>
                <a:latin typeface="Arial" panose="020B0604020202020204" pitchFamily="34" charset="0"/>
                <a:cs typeface="Arial" panose="020B0604020202020204" pitchFamily="34" charset="0"/>
              </a:rPr>
              <a:t>triển</a:t>
            </a:r>
            <a:r>
              <a:rPr lang="en-US" sz="2400" b="1" dirty="0">
                <a:solidFill>
                  <a:srgbClr val="FFFFFF"/>
                </a:solidFill>
                <a:latin typeface="Arial" panose="020B0604020202020204" pitchFamily="34" charset="0"/>
                <a:cs typeface="Arial" panose="020B0604020202020204" pitchFamily="34" charset="0"/>
              </a:rPr>
              <a:t> </a:t>
            </a:r>
            <a:r>
              <a:rPr lang="en-US" sz="2400" b="1" dirty="0" err="1">
                <a:solidFill>
                  <a:srgbClr val="FFFFFF"/>
                </a:solidFill>
                <a:latin typeface="Arial" panose="020B0604020202020204" pitchFamily="34" charset="0"/>
                <a:cs typeface="Arial" panose="020B0604020202020204" pitchFamily="34" charset="0"/>
              </a:rPr>
              <a:t>của</a:t>
            </a:r>
            <a:r>
              <a:rPr lang="en-US" sz="2400" b="1" dirty="0">
                <a:solidFill>
                  <a:srgbClr val="FFFFFF"/>
                </a:solidFill>
                <a:latin typeface="Arial" panose="020B0604020202020204" pitchFamily="34" charset="0"/>
                <a:cs typeface="Arial" panose="020B0604020202020204" pitchFamily="34" charset="0"/>
              </a:rPr>
              <a:t> </a:t>
            </a:r>
            <a:r>
              <a:rPr lang="en-US" sz="2400" b="1" dirty="0" err="1">
                <a:solidFill>
                  <a:srgbClr val="FFFFFF"/>
                </a:solidFill>
                <a:latin typeface="Arial" panose="020B0604020202020204" pitchFamily="34" charset="0"/>
                <a:cs typeface="Arial" panose="020B0604020202020204" pitchFamily="34" charset="0"/>
              </a:rPr>
              <a:t>xã</a:t>
            </a:r>
            <a:r>
              <a:rPr lang="en-US" sz="2400" b="1" dirty="0">
                <a:solidFill>
                  <a:srgbClr val="FFFFFF"/>
                </a:solidFill>
                <a:latin typeface="Arial" panose="020B0604020202020204" pitchFamily="34" charset="0"/>
                <a:cs typeface="Arial" panose="020B0604020202020204" pitchFamily="34" charset="0"/>
              </a:rPr>
              <a:t> </a:t>
            </a:r>
            <a:r>
              <a:rPr lang="en-US" sz="2400" b="1" dirty="0" err="1">
                <a:solidFill>
                  <a:srgbClr val="FFFFFF"/>
                </a:solidFill>
                <a:latin typeface="Arial" panose="020B0604020202020204" pitchFamily="34" charset="0"/>
                <a:cs typeface="Arial" panose="020B0604020202020204" pitchFamily="34" charset="0"/>
              </a:rPr>
              <a:t>hội</a:t>
            </a:r>
            <a:endParaRPr lang="en-US" sz="2400" b="1" dirty="0">
              <a:solidFill>
                <a:srgbClr val="FFFFFF"/>
              </a:solidFill>
              <a:latin typeface="Arial" panose="020B0604020202020204" pitchFamily="34" charset="0"/>
              <a:cs typeface="Arial" panose="020B0604020202020204" pitchFamily="34" charset="0"/>
            </a:endParaRPr>
          </a:p>
        </p:txBody>
      </p:sp>
      <p:cxnSp>
        <p:nvCxnSpPr>
          <p:cNvPr id="6" name="Straight Arrow Connector 5"/>
          <p:cNvCxnSpPr>
            <a:stCxn id="3" idx="0"/>
            <a:endCxn id="4" idx="1"/>
          </p:cNvCxnSpPr>
          <p:nvPr/>
        </p:nvCxnSpPr>
        <p:spPr>
          <a:xfrm flipV="1">
            <a:off x="1788719" y="3186742"/>
            <a:ext cx="2651097" cy="962338"/>
          </a:xfrm>
          <a:prstGeom prst="straightConnector1">
            <a:avLst/>
          </a:prstGeom>
          <a:ln w="38100">
            <a:solidFill>
              <a:schemeClr val="bg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2"/>
            <a:endCxn id="10" idx="1"/>
          </p:cNvCxnSpPr>
          <p:nvPr/>
        </p:nvCxnSpPr>
        <p:spPr>
          <a:xfrm>
            <a:off x="1788719" y="4980077"/>
            <a:ext cx="2651097" cy="926086"/>
          </a:xfrm>
          <a:prstGeom prst="straightConnector1">
            <a:avLst/>
          </a:prstGeom>
          <a:ln w="38100">
            <a:solidFill>
              <a:schemeClr val="bg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18628"/>
            <a:ext cx="12192000" cy="896088"/>
          </a:xfrm>
          <a:prstGeom prst="rect">
            <a:avLst/>
          </a:prstGeom>
          <a:solidFill>
            <a:srgbClr val="AAEE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FF00"/>
                </a:solidFill>
                <a:latin typeface="Arial" panose="020B0604020202020204" pitchFamily="34" charset="0"/>
                <a:cs typeface="Arial" panose="020B0604020202020204" pitchFamily="34" charset="0"/>
              </a:rPr>
              <a:t> </a:t>
            </a:r>
            <a:r>
              <a:rPr lang="en-US" sz="2800" b="1" dirty="0" smtClean="0">
                <a:solidFill>
                  <a:srgbClr val="FFFF00"/>
                </a:solidFill>
                <a:latin typeface="Arial" panose="020B0604020202020204" pitchFamily="34" charset="0"/>
                <a:cs typeface="Arial" panose="020B0604020202020204" pitchFamily="34" charset="0"/>
              </a:rPr>
              <a:t>   </a:t>
            </a:r>
            <a:r>
              <a:rPr lang="en-US" sz="2800" b="1" dirty="0" smtClean="0">
                <a:solidFill>
                  <a:srgbClr val="FF0000"/>
                </a:solidFill>
                <a:latin typeface="Arial" panose="020B0604020202020204" pitchFamily="34" charset="0"/>
                <a:cs typeface="Arial" panose="020B0604020202020204" pitchFamily="34" charset="0"/>
              </a:rPr>
              <a:t>III. </a:t>
            </a:r>
            <a:r>
              <a:rPr lang="en-US" sz="2800" b="1" dirty="0" err="1" smtClean="0">
                <a:solidFill>
                  <a:srgbClr val="FF0000"/>
                </a:solidFill>
                <a:latin typeface="Arial" panose="020B0604020202020204" pitchFamily="34" charset="0"/>
                <a:cs typeface="Arial" panose="020B0604020202020204" pitchFamily="34" charset="0"/>
              </a:rPr>
              <a:t>Luyện</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tập</a:t>
            </a:r>
            <a:endParaRPr lang="en-US" sz="2800" b="1" dirty="0">
              <a:latin typeface="Arial" panose="020B0604020202020204" pitchFamily="34" charset="0"/>
              <a:cs typeface="Arial" panose="020B0604020202020204" pitchFamily="34" charset="0"/>
            </a:endParaRPr>
          </a:p>
        </p:txBody>
      </p:sp>
      <p:sp>
        <p:nvSpPr>
          <p:cNvPr id="11" name="Rectangle 10"/>
          <p:cNvSpPr/>
          <p:nvPr/>
        </p:nvSpPr>
        <p:spPr>
          <a:xfrm>
            <a:off x="2855640" y="461961"/>
            <a:ext cx="9145016" cy="1200329"/>
          </a:xfrm>
          <a:prstGeom prst="rect">
            <a:avLst/>
          </a:prstGeom>
          <a:solidFill>
            <a:schemeClr val="tx1"/>
          </a:solidFill>
          <a:ln w="38100">
            <a:solidFill>
              <a:srgbClr val="FF0000"/>
            </a:solidFill>
          </a:ln>
        </p:spPr>
        <p:txBody>
          <a:bodyPr wrap="square">
            <a:spAutoFit/>
          </a:bodyPr>
          <a:lstStyle/>
          <a:p>
            <a:pPr algn="just"/>
            <a:r>
              <a:rPr lang="en-US" sz="2400" b="1" dirty="0">
                <a:solidFill>
                  <a:srgbClr val="FF0000"/>
                </a:solidFill>
                <a:latin typeface="Arial" panose="020B0604020202020204" pitchFamily="34" charset="0"/>
                <a:cs typeface="Arial" panose="020B0604020202020204" pitchFamily="34" charset="0"/>
              </a:rPr>
              <a:t>Bài </a:t>
            </a:r>
            <a:r>
              <a:rPr lang="en-US" sz="2400" b="1" dirty="0" err="1">
                <a:solidFill>
                  <a:srgbClr val="FF0000"/>
                </a:solidFill>
                <a:latin typeface="Arial" panose="020B0604020202020204" pitchFamily="34" charset="0"/>
                <a:cs typeface="Arial" panose="020B0604020202020204" pitchFamily="34" charset="0"/>
              </a:rPr>
              <a:t>tập</a:t>
            </a:r>
            <a:r>
              <a:rPr lang="en-US" sz="2400" b="1" dirty="0">
                <a:solidFill>
                  <a:srgbClr val="FF0000"/>
                </a:solidFill>
                <a:latin typeface="Arial" panose="020B0604020202020204" pitchFamily="34" charset="0"/>
                <a:cs typeface="Arial" panose="020B0604020202020204" pitchFamily="34" charset="0"/>
              </a:rPr>
              <a:t> </a:t>
            </a:r>
            <a:r>
              <a:rPr lang="en-US" sz="2400" b="1" dirty="0" smtClean="0">
                <a:solidFill>
                  <a:srgbClr val="FF0000"/>
                </a:solidFill>
                <a:latin typeface="Arial" panose="020B0604020202020204" pitchFamily="34" charset="0"/>
                <a:cs typeface="Arial" panose="020B0604020202020204" pitchFamily="34" charset="0"/>
              </a:rPr>
              <a:t>2/ </a:t>
            </a:r>
            <a:r>
              <a:rPr lang="en-US" sz="2400" b="1" dirty="0">
                <a:solidFill>
                  <a:srgbClr val="FF0000"/>
                </a:solidFill>
                <a:latin typeface="Arial" panose="020B0604020202020204" pitchFamily="34" charset="0"/>
                <a:cs typeface="Arial" panose="020B0604020202020204" pitchFamily="34" charset="0"/>
              </a:rPr>
              <a:t>SGK </a:t>
            </a:r>
            <a:r>
              <a:rPr lang="en-US" sz="2400" b="1" dirty="0" err="1">
                <a:solidFill>
                  <a:srgbClr val="FF0000"/>
                </a:solidFill>
                <a:latin typeface="Arial" panose="020B0604020202020204" pitchFamily="34" charset="0"/>
                <a:cs typeface="Arial" panose="020B0604020202020204" pitchFamily="34" charset="0"/>
              </a:rPr>
              <a:t>trang</a:t>
            </a:r>
            <a:r>
              <a:rPr lang="en-US" sz="2400" b="1" dirty="0">
                <a:solidFill>
                  <a:srgbClr val="FF0000"/>
                </a:solidFill>
                <a:latin typeface="Arial" panose="020B0604020202020204" pitchFamily="34" charset="0"/>
                <a:cs typeface="Arial" panose="020B0604020202020204" pitchFamily="34" charset="0"/>
              </a:rPr>
              <a:t> </a:t>
            </a:r>
            <a:r>
              <a:rPr lang="en-US" sz="2400" b="1" dirty="0" smtClean="0">
                <a:solidFill>
                  <a:srgbClr val="FF0000"/>
                </a:solidFill>
                <a:latin typeface="Arial" panose="020B0604020202020204" pitchFamily="34" charset="0"/>
                <a:cs typeface="Arial" panose="020B0604020202020204" pitchFamily="34" charset="0"/>
              </a:rPr>
              <a:t>12</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Hiện</a:t>
            </a:r>
            <a:r>
              <a:rPr lang="en-US" sz="2400" b="1" dirty="0">
                <a:solidFill>
                  <a:srgbClr val="FF0000"/>
                </a:solidFill>
                <a:latin typeface="Arial" panose="020B0604020202020204" pitchFamily="34" charset="0"/>
                <a:cs typeface="Arial" panose="020B0604020202020204" pitchFamily="34" charset="0"/>
              </a:rPr>
              <a:t> nay </a:t>
            </a:r>
            <a:r>
              <a:rPr lang="en-US" sz="2400" b="1" dirty="0" err="1">
                <a:solidFill>
                  <a:srgbClr val="FF0000"/>
                </a:solidFill>
                <a:latin typeface="Arial" panose="020B0604020202020204" pitchFamily="34" charset="0"/>
                <a:cs typeface="Arial" panose="020B0604020202020204" pitchFamily="34" charset="0"/>
              </a:rPr>
              <a:t>có</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một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số</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học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sinh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học</a:t>
            </a:r>
            <a:r>
              <a:rPr lang="en-US" sz="2400" b="1" dirty="0">
                <a:solidFill>
                  <a:srgbClr val="FF0000"/>
                </a:solidFill>
                <a:latin typeface="Arial" panose="020B0604020202020204" pitchFamily="34" charset="0"/>
                <a:cs typeface="Arial" panose="020B0604020202020204" pitchFamily="34" charset="0"/>
              </a:rPr>
              <a:t> qua </a:t>
            </a:r>
            <a:r>
              <a:rPr lang="en-US" sz="2400" b="1" dirty="0" err="1">
                <a:solidFill>
                  <a:srgbClr val="FF0000"/>
                </a:solidFill>
                <a:latin typeface="Arial" panose="020B0604020202020204" pitchFamily="34" charset="0"/>
                <a:cs typeface="Arial" panose="020B0604020202020204" pitchFamily="34" charset="0"/>
              </a:rPr>
              <a:t>loa</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đối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phó</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không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học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thật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sự</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Em</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hãy</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phân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tích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bản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chất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của</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lối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học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đối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phó</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để</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nêu</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lên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những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tác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hại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của</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nó</a:t>
            </a:r>
            <a:r>
              <a:rPr lang="en-US" sz="2400" b="1"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2519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icture2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 y="-11113"/>
            <a:ext cx="12192000" cy="6869113"/>
          </a:xfrm>
          <a:prstGeom prst="rect">
            <a:avLst/>
          </a:prstGeom>
          <a:solidFill>
            <a:srgbClr val="FFFFFF"/>
          </a:solidFill>
          <a:ln>
            <a:solidFill>
              <a:srgbClr val="FF0000"/>
            </a:solidFill>
          </a:ln>
        </p:spPr>
      </p:pic>
      <p:sp>
        <p:nvSpPr>
          <p:cNvPr id="3" name="Rectangle 2"/>
          <p:cNvSpPr/>
          <p:nvPr/>
        </p:nvSpPr>
        <p:spPr>
          <a:xfrm>
            <a:off x="3287688" y="3652718"/>
            <a:ext cx="2088232" cy="461665"/>
          </a:xfrm>
          <a:prstGeom prst="rect">
            <a:avLst/>
          </a:prstGeom>
          <a:solidFill>
            <a:schemeClr val="bg1">
              <a:lumMod val="65000"/>
              <a:lumOff val="35000"/>
            </a:schemeClr>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2400" b="1" dirty="0" err="1" smtClean="0">
                <a:latin typeface="Arial" panose="020B0604020202020204" pitchFamily="34" charset="0"/>
                <a:cs typeface="Arial" panose="020B0604020202020204" pitchFamily="34" charset="0"/>
              </a:rPr>
              <a:t>Tổng</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hợp</a:t>
            </a:r>
            <a:endParaRPr lang="en-US" sz="2400" b="1"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5895683" y="2780928"/>
            <a:ext cx="5960957" cy="2304254"/>
          </a:xfrm>
          <a:prstGeom prst="rect">
            <a:avLst/>
          </a:prstGeom>
          <a:solidFill>
            <a:srgbClr val="186D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smtClean="0">
                <a:solidFill>
                  <a:srgbClr val="FFFFFF"/>
                </a:solidFill>
                <a:latin typeface="Arial" panose="020B0604020202020204" pitchFamily="34" charset="0"/>
                <a:cs typeface="Arial" panose="020B0604020202020204" pitchFamily="34" charset="0"/>
              </a:rPr>
              <a:t>Học đối phó là lối học bị động, hình thức, không lấy việc học làm mục đích chính. Lối học đó chẳng những gây hại cho người học mà còn tác động lâu dài đến sự phát triển của xã hội.</a:t>
            </a:r>
            <a:endParaRPr lang="en-US" sz="2400" b="1">
              <a:solidFill>
                <a:srgbClr val="FFFFFF"/>
              </a:solidFill>
              <a:latin typeface="Arial" panose="020B0604020202020204" pitchFamily="34" charset="0"/>
              <a:cs typeface="Arial" panose="020B0604020202020204" pitchFamily="34" charset="0"/>
            </a:endParaRPr>
          </a:p>
        </p:txBody>
      </p:sp>
      <p:sp>
        <p:nvSpPr>
          <p:cNvPr id="8" name="Rectangle 7"/>
          <p:cNvSpPr/>
          <p:nvPr/>
        </p:nvSpPr>
        <p:spPr>
          <a:xfrm>
            <a:off x="243113" y="2492896"/>
            <a:ext cx="3476623" cy="830997"/>
          </a:xfrm>
          <a:prstGeom prst="rect">
            <a:avLst/>
          </a:prstGeom>
          <a:solidFill>
            <a:srgbClr val="CC2E1D"/>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2400" b="1" dirty="0" err="1">
                <a:latin typeface="Arial" panose="020B0604020202020204" pitchFamily="34" charset="0"/>
                <a:cs typeface="Arial" panose="020B0604020202020204" pitchFamily="34" charset="0"/>
              </a:rPr>
              <a:t>Phân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tích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bản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chất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của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lối</a:t>
            </a:r>
            <a:r>
              <a:rPr lang="en-US" sz="2400" b="1" dirty="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học</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đối</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phó</a:t>
            </a:r>
            <a:r>
              <a:rPr lang="en-US" sz="2400" b="1" dirty="0" smtClean="0">
                <a:latin typeface="Arial" panose="020B0604020202020204" pitchFamily="34" charset="0"/>
                <a:cs typeface="Arial" panose="020B0604020202020204" pitchFamily="34" charset="0"/>
              </a:rPr>
              <a:t>  </a:t>
            </a:r>
            <a:endParaRPr lang="en-US" sz="2400" b="1" dirty="0">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a:off x="387128" y="4443208"/>
            <a:ext cx="3188591" cy="830997"/>
          </a:xfrm>
          <a:prstGeom prst="rect">
            <a:avLst/>
          </a:prstGeom>
          <a:solidFill>
            <a:srgbClr val="CC2E1D"/>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2400" b="1">
                <a:latin typeface="Arial" panose="020B0604020202020204" pitchFamily="34" charset="0"/>
                <a:cs typeface="Arial" panose="020B0604020202020204" pitchFamily="34" charset="0"/>
              </a:rPr>
              <a:t>Phân tích </a:t>
            </a:r>
            <a:r>
              <a:rPr lang="en-US" sz="2400" b="1" smtClean="0">
                <a:latin typeface="Arial" panose="020B0604020202020204" pitchFamily="34" charset="0"/>
                <a:cs typeface="Arial" panose="020B0604020202020204" pitchFamily="34" charset="0"/>
              </a:rPr>
              <a:t>tác hại của </a:t>
            </a:r>
            <a:r>
              <a:rPr lang="en-US" sz="2400" b="1">
                <a:latin typeface="Arial" panose="020B0604020202020204" pitchFamily="34" charset="0"/>
                <a:cs typeface="Arial" panose="020B0604020202020204" pitchFamily="34" charset="0"/>
              </a:rPr>
              <a:t>lối </a:t>
            </a:r>
            <a:r>
              <a:rPr lang="en-US" sz="2400" b="1" smtClean="0">
                <a:latin typeface="Arial" panose="020B0604020202020204" pitchFamily="34" charset="0"/>
                <a:cs typeface="Arial" panose="020B0604020202020204" pitchFamily="34" charset="0"/>
              </a:rPr>
              <a:t>học đối phó  </a:t>
            </a:r>
            <a:endParaRPr lang="en-US" sz="2400" b="1">
              <a:solidFill>
                <a:schemeClr val="tx1"/>
              </a:solidFill>
              <a:latin typeface="Arial" panose="020B0604020202020204" pitchFamily="34" charset="0"/>
              <a:cs typeface="Arial" panose="020B0604020202020204" pitchFamily="34" charset="0"/>
            </a:endParaRPr>
          </a:p>
        </p:txBody>
      </p:sp>
      <p:cxnSp>
        <p:nvCxnSpPr>
          <p:cNvPr id="10" name="Straight Arrow Connector 9"/>
          <p:cNvCxnSpPr>
            <a:stCxn id="8" idx="2"/>
            <a:endCxn id="3" idx="1"/>
          </p:cNvCxnSpPr>
          <p:nvPr/>
        </p:nvCxnSpPr>
        <p:spPr>
          <a:xfrm>
            <a:off x="1981425" y="3323893"/>
            <a:ext cx="1306263" cy="559658"/>
          </a:xfrm>
          <a:prstGeom prst="straightConnector1">
            <a:avLst/>
          </a:prstGeom>
          <a:ln w="38100">
            <a:solidFill>
              <a:schemeClr val="bg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9" idx="0"/>
            <a:endCxn id="3" idx="1"/>
          </p:cNvCxnSpPr>
          <p:nvPr/>
        </p:nvCxnSpPr>
        <p:spPr>
          <a:xfrm flipV="1">
            <a:off x="1981424" y="3883551"/>
            <a:ext cx="1306264" cy="559657"/>
          </a:xfrm>
          <a:prstGeom prst="straightConnector1">
            <a:avLst/>
          </a:prstGeom>
          <a:ln w="38100">
            <a:solidFill>
              <a:schemeClr val="bg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3" idx="3"/>
          </p:cNvCxnSpPr>
          <p:nvPr/>
        </p:nvCxnSpPr>
        <p:spPr>
          <a:xfrm>
            <a:off x="5375920" y="3883551"/>
            <a:ext cx="519763" cy="0"/>
          </a:xfrm>
          <a:prstGeom prst="line">
            <a:avLst/>
          </a:prstGeom>
          <a:ln w="38100">
            <a:solidFill>
              <a:schemeClr val="bg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8628"/>
            <a:ext cx="12192000" cy="896088"/>
          </a:xfrm>
          <a:prstGeom prst="rect">
            <a:avLst/>
          </a:prstGeom>
          <a:solidFill>
            <a:srgbClr val="AAEE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FF00"/>
                </a:solidFill>
                <a:latin typeface="Arial" panose="020B0604020202020204" pitchFamily="34" charset="0"/>
                <a:cs typeface="Arial" panose="020B0604020202020204" pitchFamily="34" charset="0"/>
              </a:rPr>
              <a:t> </a:t>
            </a:r>
            <a:r>
              <a:rPr lang="en-US" sz="2800" b="1" dirty="0" smtClean="0">
                <a:solidFill>
                  <a:srgbClr val="FFFF00"/>
                </a:solidFill>
                <a:latin typeface="Arial" panose="020B0604020202020204" pitchFamily="34" charset="0"/>
                <a:cs typeface="Arial" panose="020B0604020202020204" pitchFamily="34" charset="0"/>
              </a:rPr>
              <a:t>   </a:t>
            </a:r>
            <a:r>
              <a:rPr lang="en-US" sz="2800" b="1" dirty="0" smtClean="0">
                <a:solidFill>
                  <a:srgbClr val="FF0000"/>
                </a:solidFill>
                <a:latin typeface="Arial" panose="020B0604020202020204" pitchFamily="34" charset="0"/>
                <a:cs typeface="Arial" panose="020B0604020202020204" pitchFamily="34" charset="0"/>
              </a:rPr>
              <a:t>III. </a:t>
            </a:r>
            <a:r>
              <a:rPr lang="en-US" sz="2800" b="1" dirty="0" err="1" smtClean="0">
                <a:solidFill>
                  <a:srgbClr val="FF0000"/>
                </a:solidFill>
                <a:latin typeface="Arial" panose="020B0604020202020204" pitchFamily="34" charset="0"/>
                <a:cs typeface="Arial" panose="020B0604020202020204" pitchFamily="34" charset="0"/>
              </a:rPr>
              <a:t>Luyện</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tập</a:t>
            </a:r>
            <a:endParaRPr lang="en-US" sz="2800" b="1" dirty="0">
              <a:latin typeface="Arial" panose="020B0604020202020204" pitchFamily="34" charset="0"/>
              <a:cs typeface="Arial" panose="020B0604020202020204" pitchFamily="34" charset="0"/>
            </a:endParaRPr>
          </a:p>
        </p:txBody>
      </p:sp>
      <p:sp>
        <p:nvSpPr>
          <p:cNvPr id="13" name="Rectangle 12"/>
          <p:cNvSpPr/>
          <p:nvPr/>
        </p:nvSpPr>
        <p:spPr>
          <a:xfrm>
            <a:off x="2855640" y="461961"/>
            <a:ext cx="9145016" cy="1200329"/>
          </a:xfrm>
          <a:prstGeom prst="rect">
            <a:avLst/>
          </a:prstGeom>
          <a:solidFill>
            <a:schemeClr val="tx1"/>
          </a:solidFill>
          <a:ln w="38100">
            <a:solidFill>
              <a:srgbClr val="FF0000"/>
            </a:solidFill>
          </a:ln>
        </p:spPr>
        <p:txBody>
          <a:bodyPr wrap="square">
            <a:spAutoFit/>
          </a:bodyPr>
          <a:lstStyle/>
          <a:p>
            <a:pPr algn="just"/>
            <a:r>
              <a:rPr lang="en-US" sz="2400" b="1" u="sng" dirty="0">
                <a:solidFill>
                  <a:srgbClr val="FF0000"/>
                </a:solidFill>
                <a:latin typeface="Arial" panose="020B0604020202020204" pitchFamily="34" charset="0"/>
                <a:cs typeface="Arial" panose="020B0604020202020204" pitchFamily="34" charset="0"/>
              </a:rPr>
              <a:t>Bài </a:t>
            </a:r>
            <a:r>
              <a:rPr lang="en-US" sz="2400" b="1" u="sng" dirty="0" err="1">
                <a:solidFill>
                  <a:srgbClr val="FF0000"/>
                </a:solidFill>
                <a:latin typeface="Arial" panose="020B0604020202020204" pitchFamily="34" charset="0"/>
                <a:cs typeface="Arial" panose="020B0604020202020204" pitchFamily="34" charset="0"/>
              </a:rPr>
              <a:t>tập</a:t>
            </a:r>
            <a:r>
              <a:rPr lang="en-US" sz="2400" b="1" u="sng" dirty="0">
                <a:solidFill>
                  <a:srgbClr val="FF0000"/>
                </a:solidFill>
                <a:latin typeface="Arial" panose="020B0604020202020204" pitchFamily="34" charset="0"/>
                <a:cs typeface="Arial" panose="020B0604020202020204" pitchFamily="34" charset="0"/>
              </a:rPr>
              <a:t> </a:t>
            </a:r>
            <a:r>
              <a:rPr lang="en-US" sz="2400" b="1" u="sng" dirty="0" smtClean="0">
                <a:solidFill>
                  <a:srgbClr val="FF0000"/>
                </a:solidFill>
                <a:latin typeface="Arial" panose="020B0604020202020204" pitchFamily="34" charset="0"/>
                <a:cs typeface="Arial" panose="020B0604020202020204" pitchFamily="34" charset="0"/>
              </a:rPr>
              <a:t>2/ </a:t>
            </a:r>
            <a:r>
              <a:rPr lang="en-US" sz="2400" b="1" u="sng" dirty="0">
                <a:solidFill>
                  <a:srgbClr val="FF0000"/>
                </a:solidFill>
                <a:latin typeface="Arial" panose="020B0604020202020204" pitchFamily="34" charset="0"/>
                <a:cs typeface="Arial" panose="020B0604020202020204" pitchFamily="34" charset="0"/>
              </a:rPr>
              <a:t>SGK </a:t>
            </a:r>
            <a:r>
              <a:rPr lang="en-US" sz="2400" b="1" u="sng" dirty="0" err="1">
                <a:solidFill>
                  <a:srgbClr val="FF0000"/>
                </a:solidFill>
                <a:latin typeface="Arial" panose="020B0604020202020204" pitchFamily="34" charset="0"/>
                <a:cs typeface="Arial" panose="020B0604020202020204" pitchFamily="34" charset="0"/>
              </a:rPr>
              <a:t>trang</a:t>
            </a:r>
            <a:r>
              <a:rPr lang="en-US" sz="2400" b="1" u="sng" dirty="0">
                <a:solidFill>
                  <a:srgbClr val="FF0000"/>
                </a:solidFill>
                <a:latin typeface="Arial" panose="020B0604020202020204" pitchFamily="34" charset="0"/>
                <a:cs typeface="Arial" panose="020B0604020202020204" pitchFamily="34" charset="0"/>
              </a:rPr>
              <a:t> </a:t>
            </a:r>
            <a:r>
              <a:rPr lang="en-US" sz="2400" b="1" u="sng" dirty="0" smtClean="0">
                <a:solidFill>
                  <a:srgbClr val="FF0000"/>
                </a:solidFill>
                <a:latin typeface="Arial" panose="020B0604020202020204" pitchFamily="34" charset="0"/>
                <a:cs typeface="Arial" panose="020B0604020202020204" pitchFamily="34" charset="0"/>
              </a:rPr>
              <a:t>12</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Hiện</a:t>
            </a:r>
            <a:r>
              <a:rPr lang="en-US" sz="2400" b="1" dirty="0">
                <a:solidFill>
                  <a:srgbClr val="FF0000"/>
                </a:solidFill>
                <a:latin typeface="Arial" panose="020B0604020202020204" pitchFamily="34" charset="0"/>
                <a:cs typeface="Arial" panose="020B0604020202020204" pitchFamily="34" charset="0"/>
              </a:rPr>
              <a:t> nay </a:t>
            </a:r>
            <a:r>
              <a:rPr lang="en-US" sz="2400" b="1" dirty="0" err="1">
                <a:solidFill>
                  <a:srgbClr val="FF0000"/>
                </a:solidFill>
                <a:latin typeface="Arial" panose="020B0604020202020204" pitchFamily="34" charset="0"/>
                <a:cs typeface="Arial" panose="020B0604020202020204" pitchFamily="34" charset="0"/>
              </a:rPr>
              <a:t>có</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một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số</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học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sinh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học</a:t>
            </a:r>
            <a:r>
              <a:rPr lang="en-US" sz="2400" b="1" dirty="0">
                <a:solidFill>
                  <a:srgbClr val="FF0000"/>
                </a:solidFill>
                <a:latin typeface="Arial" panose="020B0604020202020204" pitchFamily="34" charset="0"/>
                <a:cs typeface="Arial" panose="020B0604020202020204" pitchFamily="34" charset="0"/>
              </a:rPr>
              <a:t> qua </a:t>
            </a:r>
            <a:r>
              <a:rPr lang="en-US" sz="2400" b="1" dirty="0" err="1">
                <a:solidFill>
                  <a:srgbClr val="FF0000"/>
                </a:solidFill>
                <a:latin typeface="Arial" panose="020B0604020202020204" pitchFamily="34" charset="0"/>
                <a:cs typeface="Arial" panose="020B0604020202020204" pitchFamily="34" charset="0"/>
              </a:rPr>
              <a:t>loa</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đối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phó</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không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học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thật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sự</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Em</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hãy</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phân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tích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bản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chất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của</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lối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học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đối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phó</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để</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nêu</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lên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những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tác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hại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của</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nó</a:t>
            </a:r>
            <a:r>
              <a:rPr lang="en-US" sz="2400" b="1"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933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par>
                                <p:cTn id="19" presetID="22" presetClass="entr" presetSubtype="8"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alpha val="57000"/>
          </a:srgbClr>
        </a:solidFill>
        <a:effectLst/>
      </p:bgPr>
    </p:bg>
    <p:spTree>
      <p:nvGrpSpPr>
        <p:cNvPr id="1" name=""/>
        <p:cNvGrpSpPr/>
        <p:nvPr/>
      </p:nvGrpSpPr>
      <p:grpSpPr>
        <a:xfrm>
          <a:off x="0" y="0"/>
          <a:ext cx="0" cy="0"/>
          <a:chOff x="0" y="0"/>
          <a:chExt cx="0" cy="0"/>
        </a:xfrm>
      </p:grpSpPr>
      <p:grpSp>
        <p:nvGrpSpPr>
          <p:cNvPr id="40992" name="Group 32"/>
          <p:cNvGrpSpPr>
            <a:grpSpLocks/>
          </p:cNvGrpSpPr>
          <p:nvPr/>
        </p:nvGrpSpPr>
        <p:grpSpPr bwMode="auto">
          <a:xfrm>
            <a:off x="1775520" y="1467271"/>
            <a:ext cx="3513142" cy="665162"/>
            <a:chOff x="1152" y="1275"/>
            <a:chExt cx="2213" cy="419"/>
          </a:xfrm>
        </p:grpSpPr>
        <p:grpSp>
          <p:nvGrpSpPr>
            <p:cNvPr id="40963" name="Group 3"/>
            <p:cNvGrpSpPr>
              <a:grpSpLocks/>
            </p:cNvGrpSpPr>
            <p:nvPr/>
          </p:nvGrpSpPr>
          <p:grpSpPr bwMode="auto">
            <a:xfrm>
              <a:off x="1152" y="1275"/>
              <a:ext cx="480" cy="419"/>
              <a:chOff x="1110" y="2656"/>
              <a:chExt cx="1549" cy="1351"/>
            </a:xfrm>
          </p:grpSpPr>
          <p:sp>
            <p:nvSpPr>
              <p:cNvPr id="40964"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effectLst>
                    <a:outerShdw blurRad="38100" dist="38100" dir="2700000" algn="tl">
                      <a:srgbClr val="000000">
                        <a:alpha val="43137"/>
                      </a:srgbClr>
                    </a:outerShdw>
                  </a:effectLst>
                </a:endParaRPr>
              </a:p>
            </p:txBody>
          </p:sp>
          <p:sp>
            <p:nvSpPr>
              <p:cNvPr id="40965"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effectLst>
                    <a:outerShdw blurRad="38100" dist="38100" dir="2700000" algn="tl">
                      <a:srgbClr val="000000">
                        <a:alpha val="43137"/>
                      </a:srgbClr>
                    </a:outerShdw>
                  </a:effectLst>
                </a:endParaRPr>
              </a:p>
            </p:txBody>
          </p:sp>
          <p:sp>
            <p:nvSpPr>
              <p:cNvPr id="40966" name="AutoShape 6"/>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effectLst>
                    <a:outerShdw blurRad="38100" dist="38100" dir="2700000" algn="tl">
                      <a:srgbClr val="000000">
                        <a:alpha val="43137"/>
                      </a:srgbClr>
                    </a:outerShdw>
                  </a:effectLst>
                </a:endParaRPr>
              </a:p>
            </p:txBody>
          </p:sp>
        </p:grpSp>
        <p:sp>
          <p:nvSpPr>
            <p:cNvPr id="40971" name="Line 11"/>
            <p:cNvSpPr>
              <a:spLocks noChangeShapeType="1"/>
            </p:cNvSpPr>
            <p:nvPr/>
          </p:nvSpPr>
          <p:spPr bwMode="auto">
            <a:xfrm flipV="1">
              <a:off x="1561" y="1653"/>
              <a:ext cx="1804" cy="16"/>
            </a:xfrm>
            <a:prstGeom prst="line">
              <a:avLst/>
            </a:prstGeom>
            <a:noFill/>
            <a:ln w="25400">
              <a:solidFill>
                <a:schemeClr val="bg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effectLst>
                  <a:outerShdw blurRad="38100" dist="38100" dir="2700000" algn="tl">
                    <a:srgbClr val="000000">
                      <a:alpha val="43137"/>
                    </a:srgbClr>
                  </a:outerShdw>
                </a:effectLst>
              </a:endParaRPr>
            </a:p>
          </p:txBody>
        </p:sp>
        <p:sp>
          <p:nvSpPr>
            <p:cNvPr id="40972" name="Text Box 12"/>
            <p:cNvSpPr txBox="1">
              <a:spLocks noChangeArrowheads="1"/>
            </p:cNvSpPr>
            <p:nvPr/>
          </p:nvSpPr>
          <p:spPr bwMode="auto">
            <a:xfrm>
              <a:off x="1728" y="1323"/>
              <a:ext cx="1637"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altLang="x-none" sz="2800" b="1" smtClean="0"/>
                <a:t>Tìm hiểu ví dụ</a:t>
              </a:r>
              <a:endParaRPr lang="en-US" altLang="x-none" sz="2800" b="1" dirty="0"/>
            </a:p>
          </p:txBody>
        </p:sp>
        <p:sp>
          <p:nvSpPr>
            <p:cNvPr id="40973" name="Text Box 13"/>
            <p:cNvSpPr txBox="1">
              <a:spLocks noChangeArrowheads="1"/>
            </p:cNvSpPr>
            <p:nvPr/>
          </p:nvSpPr>
          <p:spPr bwMode="gray">
            <a:xfrm>
              <a:off x="1275" y="1337"/>
              <a:ext cx="22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altLang="x-none" sz="2400" b="1" smtClean="0">
                  <a:solidFill>
                    <a:schemeClr val="bg1"/>
                  </a:solidFill>
                  <a:effectLst>
                    <a:outerShdw blurRad="38100" dist="38100" dir="2700000" algn="tl">
                      <a:srgbClr val="000000">
                        <a:alpha val="43137"/>
                      </a:srgbClr>
                    </a:outerShdw>
                  </a:effectLst>
                </a:rPr>
                <a:t>I.</a:t>
              </a:r>
              <a:endParaRPr lang="en-US" altLang="x-none" sz="2400" b="1" dirty="0">
                <a:solidFill>
                  <a:schemeClr val="bg1"/>
                </a:solidFill>
                <a:effectLst>
                  <a:outerShdw blurRad="38100" dist="38100" dir="2700000" algn="tl">
                    <a:srgbClr val="000000">
                      <a:alpha val="43137"/>
                    </a:srgbClr>
                  </a:outerShdw>
                </a:effectLst>
              </a:endParaRPr>
            </a:p>
          </p:txBody>
        </p:sp>
      </p:grpSp>
      <p:grpSp>
        <p:nvGrpSpPr>
          <p:cNvPr id="40993" name="Group 33"/>
          <p:cNvGrpSpPr>
            <a:grpSpLocks/>
          </p:cNvGrpSpPr>
          <p:nvPr/>
        </p:nvGrpSpPr>
        <p:grpSpPr bwMode="auto">
          <a:xfrm>
            <a:off x="1775520" y="3028108"/>
            <a:ext cx="2452690" cy="665162"/>
            <a:chOff x="1152" y="1851"/>
            <a:chExt cx="1545" cy="419"/>
          </a:xfrm>
        </p:grpSpPr>
        <p:grpSp>
          <p:nvGrpSpPr>
            <p:cNvPr id="40967" name="Group 7"/>
            <p:cNvGrpSpPr>
              <a:grpSpLocks/>
            </p:cNvGrpSpPr>
            <p:nvPr/>
          </p:nvGrpSpPr>
          <p:grpSpPr bwMode="auto">
            <a:xfrm>
              <a:off x="1152" y="1851"/>
              <a:ext cx="480" cy="419"/>
              <a:chOff x="3174" y="2656"/>
              <a:chExt cx="1549" cy="1351"/>
            </a:xfrm>
          </p:grpSpPr>
          <p:sp>
            <p:nvSpPr>
              <p:cNvPr id="40968"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effectLst>
                    <a:outerShdw blurRad="38100" dist="38100" dir="2700000" algn="tl">
                      <a:srgbClr val="000000">
                        <a:alpha val="43137"/>
                      </a:srgbClr>
                    </a:outerShdw>
                  </a:effectLst>
                </a:endParaRPr>
              </a:p>
            </p:txBody>
          </p:sp>
          <p:sp>
            <p:nvSpPr>
              <p:cNvPr id="40969"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effectLst>
                    <a:outerShdw blurRad="38100" dist="38100" dir="2700000" algn="tl">
                      <a:srgbClr val="000000">
                        <a:alpha val="43137"/>
                      </a:srgbClr>
                    </a:outerShdw>
                  </a:effectLst>
                </a:endParaRPr>
              </a:p>
            </p:txBody>
          </p:sp>
          <p:sp>
            <p:nvSpPr>
              <p:cNvPr id="40970" name="AutoShape 10"/>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effectLst>
                    <a:outerShdw blurRad="38100" dist="38100" dir="2700000" algn="tl">
                      <a:srgbClr val="000000">
                        <a:alpha val="43137"/>
                      </a:srgbClr>
                    </a:outerShdw>
                  </a:effectLst>
                </a:endParaRPr>
              </a:p>
            </p:txBody>
          </p:sp>
        </p:grpSp>
        <p:sp>
          <p:nvSpPr>
            <p:cNvPr id="40974" name="Line 14"/>
            <p:cNvSpPr>
              <a:spLocks noChangeShapeType="1"/>
            </p:cNvSpPr>
            <p:nvPr/>
          </p:nvSpPr>
          <p:spPr bwMode="auto">
            <a:xfrm flipV="1">
              <a:off x="1536" y="2229"/>
              <a:ext cx="1161" cy="6"/>
            </a:xfrm>
            <a:prstGeom prst="line">
              <a:avLst/>
            </a:prstGeom>
            <a:noFill/>
            <a:ln w="25400">
              <a:solidFill>
                <a:schemeClr val="bg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effectLst>
                  <a:outerShdw blurRad="38100" dist="38100" dir="2700000" algn="tl">
                    <a:srgbClr val="000000">
                      <a:alpha val="43137"/>
                    </a:srgbClr>
                  </a:outerShdw>
                </a:effectLst>
              </a:endParaRPr>
            </a:p>
          </p:txBody>
        </p:sp>
        <p:sp>
          <p:nvSpPr>
            <p:cNvPr id="40975" name="Text Box 15"/>
            <p:cNvSpPr txBox="1">
              <a:spLocks noChangeArrowheads="1"/>
            </p:cNvSpPr>
            <p:nvPr/>
          </p:nvSpPr>
          <p:spPr bwMode="auto">
            <a:xfrm>
              <a:off x="1704" y="1899"/>
              <a:ext cx="993"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altLang="x-none" sz="2800" b="1" smtClean="0"/>
                <a:t>Ghi nhớ</a:t>
              </a:r>
              <a:endParaRPr lang="en-US" altLang="x-none" sz="2800" b="1" dirty="0"/>
            </a:p>
          </p:txBody>
        </p:sp>
        <p:sp>
          <p:nvSpPr>
            <p:cNvPr id="40976" name="Text Box 16"/>
            <p:cNvSpPr txBox="1">
              <a:spLocks noChangeArrowheads="1"/>
            </p:cNvSpPr>
            <p:nvPr/>
          </p:nvSpPr>
          <p:spPr bwMode="gray">
            <a:xfrm>
              <a:off x="1248" y="1913"/>
              <a:ext cx="27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altLang="x-none" sz="2400" b="1" dirty="0" smtClean="0">
                  <a:solidFill>
                    <a:schemeClr val="bg1"/>
                  </a:solidFill>
                  <a:effectLst>
                    <a:outerShdw blurRad="38100" dist="38100" dir="2700000" algn="tl">
                      <a:srgbClr val="000000">
                        <a:alpha val="43137"/>
                      </a:srgbClr>
                    </a:outerShdw>
                  </a:effectLst>
                </a:rPr>
                <a:t>II.</a:t>
              </a:r>
              <a:endParaRPr lang="en-US" altLang="x-none" sz="2400" b="1" dirty="0">
                <a:solidFill>
                  <a:schemeClr val="bg1"/>
                </a:solidFill>
                <a:effectLst>
                  <a:outerShdw blurRad="38100" dist="38100" dir="2700000" algn="tl">
                    <a:srgbClr val="000000">
                      <a:alpha val="43137"/>
                    </a:srgbClr>
                  </a:outerShdw>
                </a:effectLst>
              </a:endParaRPr>
            </a:p>
          </p:txBody>
        </p:sp>
      </p:grpSp>
      <p:grpSp>
        <p:nvGrpSpPr>
          <p:cNvPr id="40994" name="Group 34"/>
          <p:cNvGrpSpPr>
            <a:grpSpLocks/>
          </p:cNvGrpSpPr>
          <p:nvPr/>
        </p:nvGrpSpPr>
        <p:grpSpPr bwMode="auto">
          <a:xfrm>
            <a:off x="1775520" y="4546087"/>
            <a:ext cx="2798765" cy="665162"/>
            <a:chOff x="1152" y="2413"/>
            <a:chExt cx="1763" cy="419"/>
          </a:xfrm>
        </p:grpSpPr>
        <p:grpSp>
          <p:nvGrpSpPr>
            <p:cNvPr id="40977" name="Group 17"/>
            <p:cNvGrpSpPr>
              <a:grpSpLocks/>
            </p:cNvGrpSpPr>
            <p:nvPr/>
          </p:nvGrpSpPr>
          <p:grpSpPr bwMode="auto">
            <a:xfrm>
              <a:off x="1152" y="2413"/>
              <a:ext cx="480" cy="419"/>
              <a:chOff x="1110" y="2656"/>
              <a:chExt cx="1549" cy="1351"/>
            </a:xfrm>
          </p:grpSpPr>
          <p:sp>
            <p:nvSpPr>
              <p:cNvPr id="40978"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effectLst>
                    <a:outerShdw blurRad="38100" dist="38100" dir="2700000" algn="tl">
                      <a:srgbClr val="000000">
                        <a:alpha val="43137"/>
                      </a:srgbClr>
                    </a:outerShdw>
                  </a:effectLst>
                </a:endParaRPr>
              </a:p>
            </p:txBody>
          </p:sp>
          <p:sp>
            <p:nvSpPr>
              <p:cNvPr id="40979"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effectLst>
                    <a:outerShdw blurRad="38100" dist="38100" dir="2700000" algn="tl">
                      <a:srgbClr val="000000">
                        <a:alpha val="43137"/>
                      </a:srgbClr>
                    </a:outerShdw>
                  </a:effectLst>
                </a:endParaRPr>
              </a:p>
            </p:txBody>
          </p:sp>
          <p:sp>
            <p:nvSpPr>
              <p:cNvPr id="40980" name="AutoShape 20"/>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effectLst>
                    <a:outerShdw blurRad="38100" dist="38100" dir="2700000" algn="tl">
                      <a:srgbClr val="000000">
                        <a:alpha val="43137"/>
                      </a:srgbClr>
                    </a:outerShdw>
                  </a:effectLst>
                </a:endParaRPr>
              </a:p>
            </p:txBody>
          </p:sp>
        </p:grpSp>
        <p:sp>
          <p:nvSpPr>
            <p:cNvPr id="40985" name="Line 25"/>
            <p:cNvSpPr>
              <a:spLocks noChangeShapeType="1"/>
            </p:cNvSpPr>
            <p:nvPr/>
          </p:nvSpPr>
          <p:spPr bwMode="auto">
            <a:xfrm flipV="1">
              <a:off x="1536" y="2780"/>
              <a:ext cx="1379" cy="17"/>
            </a:xfrm>
            <a:prstGeom prst="line">
              <a:avLst/>
            </a:prstGeom>
            <a:noFill/>
            <a:ln w="25400">
              <a:solidFill>
                <a:schemeClr val="bg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effectLst>
                  <a:outerShdw blurRad="38100" dist="38100" dir="2700000" algn="tl">
                    <a:srgbClr val="000000">
                      <a:alpha val="43137"/>
                    </a:srgbClr>
                  </a:outerShdw>
                </a:effectLst>
              </a:endParaRPr>
            </a:p>
          </p:txBody>
        </p:sp>
        <p:sp>
          <p:nvSpPr>
            <p:cNvPr id="40986" name="Text Box 26"/>
            <p:cNvSpPr txBox="1">
              <a:spLocks noChangeArrowheads="1"/>
            </p:cNvSpPr>
            <p:nvPr/>
          </p:nvSpPr>
          <p:spPr bwMode="auto">
            <a:xfrm>
              <a:off x="1728" y="2450"/>
              <a:ext cx="1187"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altLang="x-none" sz="2800" b="1" dirty="0" err="1" smtClean="0"/>
                <a:t>Luyện</a:t>
              </a:r>
              <a:r>
                <a:rPr lang="en-US" altLang="x-none" sz="2800" b="1" dirty="0" smtClean="0"/>
                <a:t> </a:t>
              </a:r>
              <a:r>
                <a:rPr lang="en-US" altLang="x-none" sz="2800" b="1" dirty="0" err="1" smtClean="0"/>
                <a:t>tập</a:t>
              </a:r>
              <a:endParaRPr lang="en-US" altLang="x-none" sz="2800" b="1" i="1" dirty="0"/>
            </a:p>
          </p:txBody>
        </p:sp>
        <p:sp>
          <p:nvSpPr>
            <p:cNvPr id="40987" name="Text Box 27"/>
            <p:cNvSpPr txBox="1">
              <a:spLocks noChangeArrowheads="1"/>
            </p:cNvSpPr>
            <p:nvPr/>
          </p:nvSpPr>
          <p:spPr bwMode="gray">
            <a:xfrm>
              <a:off x="1221" y="2475"/>
              <a:ext cx="33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altLang="x-none" sz="2400" b="1" smtClean="0">
                  <a:solidFill>
                    <a:schemeClr val="bg1"/>
                  </a:solidFill>
                  <a:effectLst>
                    <a:outerShdw blurRad="38100" dist="38100" dir="2700000" algn="tl">
                      <a:srgbClr val="000000">
                        <a:alpha val="43137"/>
                      </a:srgbClr>
                    </a:outerShdw>
                  </a:effectLst>
                </a:rPr>
                <a:t>III.</a:t>
              </a:r>
              <a:endParaRPr lang="en-US" altLang="x-none" sz="2400" b="1" dirty="0">
                <a:solidFill>
                  <a:schemeClr val="bg1"/>
                </a:solidFill>
                <a:effectLst>
                  <a:outerShdw blurRad="38100" dist="38100" dir="2700000" algn="tl">
                    <a:srgbClr val="000000">
                      <a:alpha val="43137"/>
                    </a:srgbClr>
                  </a:outerShdw>
                </a:effectLst>
              </a:endParaRPr>
            </a:p>
          </p:txBody>
        </p:sp>
      </p:grpSp>
      <p:sp>
        <p:nvSpPr>
          <p:cNvPr id="3" name="Title 2"/>
          <p:cNvSpPr>
            <a:spLocks noGrp="1"/>
          </p:cNvSpPr>
          <p:nvPr>
            <p:ph type="title"/>
          </p:nvPr>
        </p:nvSpPr>
        <p:spPr>
          <a:xfrm>
            <a:off x="640532" y="188640"/>
            <a:ext cx="10515600" cy="1325563"/>
          </a:xfrm>
        </p:spPr>
        <p:txBody>
          <a:bodyPr>
            <a:normAutofit/>
          </a:bodyPr>
          <a:lstStyle/>
          <a:p>
            <a:pPr algn="ctr"/>
            <a:r>
              <a:rPr lang="en-US" sz="3500" b="1" dirty="0" err="1"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Bố</a:t>
            </a:r>
            <a:r>
              <a:rPr lang="en-US" sz="35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500" b="1" dirty="0" err="1"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cục</a:t>
            </a:r>
            <a:r>
              <a:rPr lang="en-US" sz="35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500" b="1" dirty="0" err="1"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35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500" b="1" dirty="0" err="1"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học</a:t>
            </a:r>
            <a:r>
              <a:rPr lang="en-US" sz="35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35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315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0992"/>
                                        </p:tgtEl>
                                        <p:attrNameLst>
                                          <p:attrName>style.visibility</p:attrName>
                                        </p:attrNameLst>
                                      </p:cBhvr>
                                      <p:to>
                                        <p:strVal val="visible"/>
                                      </p:to>
                                    </p:set>
                                    <p:animEffect transition="in" filter="fade">
                                      <p:cBhvr>
                                        <p:cTn id="12" dur="1000"/>
                                        <p:tgtEl>
                                          <p:spTgt spid="40992"/>
                                        </p:tgtEl>
                                      </p:cBhvr>
                                    </p:animEffect>
                                    <p:anim calcmode="lin" valueType="num">
                                      <p:cBhvr>
                                        <p:cTn id="13" dur="1000" fill="hold"/>
                                        <p:tgtEl>
                                          <p:spTgt spid="40992"/>
                                        </p:tgtEl>
                                        <p:attrNameLst>
                                          <p:attrName>ppt_x</p:attrName>
                                        </p:attrNameLst>
                                      </p:cBhvr>
                                      <p:tavLst>
                                        <p:tav tm="0">
                                          <p:val>
                                            <p:strVal val="#ppt_x"/>
                                          </p:val>
                                        </p:tav>
                                        <p:tav tm="100000">
                                          <p:val>
                                            <p:strVal val="#ppt_x"/>
                                          </p:val>
                                        </p:tav>
                                      </p:tavLst>
                                    </p:anim>
                                    <p:anim calcmode="lin" valueType="num">
                                      <p:cBhvr>
                                        <p:cTn id="14" dur="1000" fill="hold"/>
                                        <p:tgtEl>
                                          <p:spTgt spid="4099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0993"/>
                                        </p:tgtEl>
                                        <p:attrNameLst>
                                          <p:attrName>style.visibility</p:attrName>
                                        </p:attrNameLst>
                                      </p:cBhvr>
                                      <p:to>
                                        <p:strVal val="visible"/>
                                      </p:to>
                                    </p:set>
                                    <p:animEffect transition="in" filter="fade">
                                      <p:cBhvr>
                                        <p:cTn id="19" dur="1000"/>
                                        <p:tgtEl>
                                          <p:spTgt spid="40993"/>
                                        </p:tgtEl>
                                      </p:cBhvr>
                                    </p:animEffect>
                                    <p:anim calcmode="lin" valueType="num">
                                      <p:cBhvr>
                                        <p:cTn id="20" dur="1000" fill="hold"/>
                                        <p:tgtEl>
                                          <p:spTgt spid="40993"/>
                                        </p:tgtEl>
                                        <p:attrNameLst>
                                          <p:attrName>ppt_x</p:attrName>
                                        </p:attrNameLst>
                                      </p:cBhvr>
                                      <p:tavLst>
                                        <p:tav tm="0">
                                          <p:val>
                                            <p:strVal val="#ppt_x"/>
                                          </p:val>
                                        </p:tav>
                                        <p:tav tm="100000">
                                          <p:val>
                                            <p:strVal val="#ppt_x"/>
                                          </p:val>
                                        </p:tav>
                                      </p:tavLst>
                                    </p:anim>
                                    <p:anim calcmode="lin" valueType="num">
                                      <p:cBhvr>
                                        <p:cTn id="21" dur="1000" fill="hold"/>
                                        <p:tgtEl>
                                          <p:spTgt spid="4099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0994"/>
                                        </p:tgtEl>
                                        <p:attrNameLst>
                                          <p:attrName>style.visibility</p:attrName>
                                        </p:attrNameLst>
                                      </p:cBhvr>
                                      <p:to>
                                        <p:strVal val="visible"/>
                                      </p:to>
                                    </p:set>
                                    <p:animEffect transition="in" filter="fade">
                                      <p:cBhvr>
                                        <p:cTn id="26" dur="1000"/>
                                        <p:tgtEl>
                                          <p:spTgt spid="40994"/>
                                        </p:tgtEl>
                                      </p:cBhvr>
                                    </p:animEffect>
                                    <p:anim calcmode="lin" valueType="num">
                                      <p:cBhvr>
                                        <p:cTn id="27" dur="1000" fill="hold"/>
                                        <p:tgtEl>
                                          <p:spTgt spid="40994"/>
                                        </p:tgtEl>
                                        <p:attrNameLst>
                                          <p:attrName>ppt_x</p:attrName>
                                        </p:attrNameLst>
                                      </p:cBhvr>
                                      <p:tavLst>
                                        <p:tav tm="0">
                                          <p:val>
                                            <p:strVal val="#ppt_x"/>
                                          </p:val>
                                        </p:tav>
                                        <p:tav tm="100000">
                                          <p:val>
                                            <p:strVal val="#ppt_x"/>
                                          </p:val>
                                        </p:tav>
                                      </p:tavLst>
                                    </p:anim>
                                    <p:anim calcmode="lin" valueType="num">
                                      <p:cBhvr>
                                        <p:cTn id="28" dur="1000" fill="hold"/>
                                        <p:tgtEl>
                                          <p:spTgt spid="409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lstStyle/>
          <a:p>
            <a:endParaRPr lang="en-US"/>
          </a:p>
        </p:txBody>
      </p:sp>
      <p:pic>
        <p:nvPicPr>
          <p:cNvPr id="6" name="Picture 2" descr="khung anh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956" y="877460"/>
            <a:ext cx="12192000" cy="598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199456" y="1701963"/>
            <a:ext cx="9865096" cy="3877985"/>
          </a:xfrm>
          <a:prstGeom prst="rect">
            <a:avLst/>
          </a:prstGeom>
        </p:spPr>
        <p:txBody>
          <a:bodyPr wrap="square">
            <a:spAutoFit/>
          </a:bodyPr>
          <a:lstStyle/>
          <a:p>
            <a:pPr algn="just"/>
            <a:r>
              <a:rPr lang="en-US" sz="2000" b="1" dirty="0" smtClean="0">
                <a:solidFill>
                  <a:schemeClr val="bg1"/>
                </a:solidFill>
              </a:rPr>
              <a:t>	Cảm </a:t>
            </a:r>
            <a:r>
              <a:rPr lang="en-US" sz="2000" b="1" dirty="0" err="1">
                <a:solidFill>
                  <a:schemeClr val="bg1"/>
                </a:solidFill>
              </a:rPr>
              <a:t>nhận</a:t>
            </a:r>
            <a:r>
              <a:rPr lang="en-US" sz="2000" b="1" dirty="0">
                <a:solidFill>
                  <a:schemeClr val="bg1"/>
                </a:solidFill>
              </a:rPr>
              <a:t> </a:t>
            </a:r>
            <a:r>
              <a:rPr lang="en-US" sz="2000" b="1" dirty="0" err="1">
                <a:solidFill>
                  <a:schemeClr val="bg1"/>
                </a:solidFill>
              </a:rPr>
              <a:t>của</a:t>
            </a:r>
            <a:r>
              <a:rPr lang="en-US" sz="2000" b="1" dirty="0">
                <a:solidFill>
                  <a:schemeClr val="bg1"/>
                </a:solidFill>
              </a:rPr>
              <a:t> </a:t>
            </a:r>
            <a:r>
              <a:rPr lang="en-US" sz="2000" b="1" dirty="0" err="1">
                <a:solidFill>
                  <a:schemeClr val="bg1"/>
                </a:solidFill>
              </a:rPr>
              <a:t>em</a:t>
            </a:r>
            <a:r>
              <a:rPr lang="en-US" sz="2000" b="1" dirty="0">
                <a:solidFill>
                  <a:schemeClr val="bg1"/>
                </a:solidFill>
              </a:rPr>
              <a:t> </a:t>
            </a:r>
            <a:r>
              <a:rPr lang="en-US" sz="2000" b="1" dirty="0" err="1">
                <a:solidFill>
                  <a:schemeClr val="bg1"/>
                </a:solidFill>
              </a:rPr>
              <a:t>về</a:t>
            </a:r>
            <a:r>
              <a:rPr lang="en-US" sz="2000" b="1" dirty="0">
                <a:solidFill>
                  <a:schemeClr val="bg1"/>
                </a:solidFill>
              </a:rPr>
              <a:t> </a:t>
            </a:r>
            <a:r>
              <a:rPr lang="en-US" sz="2000" b="1" dirty="0" err="1">
                <a:solidFill>
                  <a:schemeClr val="bg1"/>
                </a:solidFill>
              </a:rPr>
              <a:t>vẻ</a:t>
            </a:r>
            <a:r>
              <a:rPr lang="en-US" sz="2000" b="1" dirty="0">
                <a:solidFill>
                  <a:schemeClr val="bg1"/>
                </a:solidFill>
              </a:rPr>
              <a:t> </a:t>
            </a:r>
            <a:r>
              <a:rPr lang="en-US" sz="2000" b="1" dirty="0" err="1">
                <a:solidFill>
                  <a:schemeClr val="bg1"/>
                </a:solidFill>
              </a:rPr>
              <a:t>đẹp</a:t>
            </a:r>
            <a:r>
              <a:rPr lang="en-US" sz="2000" b="1" dirty="0">
                <a:solidFill>
                  <a:schemeClr val="bg1"/>
                </a:solidFill>
              </a:rPr>
              <a:t> </a:t>
            </a:r>
            <a:r>
              <a:rPr lang="en-US" sz="2000" b="1" dirty="0" err="1">
                <a:solidFill>
                  <a:schemeClr val="bg1"/>
                </a:solidFill>
              </a:rPr>
              <a:t>thiên</a:t>
            </a:r>
            <a:r>
              <a:rPr lang="en-US" sz="2000" b="1" dirty="0">
                <a:solidFill>
                  <a:schemeClr val="bg1"/>
                </a:solidFill>
              </a:rPr>
              <a:t> </a:t>
            </a:r>
            <a:r>
              <a:rPr lang="en-US" sz="2000" b="1" dirty="0" err="1">
                <a:solidFill>
                  <a:schemeClr val="bg1"/>
                </a:solidFill>
              </a:rPr>
              <a:t>nhiên</a:t>
            </a:r>
            <a:r>
              <a:rPr lang="en-US" sz="2000" b="1" dirty="0">
                <a:solidFill>
                  <a:schemeClr val="bg1"/>
                </a:solidFill>
              </a:rPr>
              <a:t> </a:t>
            </a:r>
            <a:r>
              <a:rPr lang="en-US" sz="2000" b="1" dirty="0" err="1">
                <a:solidFill>
                  <a:schemeClr val="bg1"/>
                </a:solidFill>
              </a:rPr>
              <a:t>và</a:t>
            </a:r>
            <a:r>
              <a:rPr lang="en-US" sz="2000" b="1" dirty="0">
                <a:solidFill>
                  <a:schemeClr val="bg1"/>
                </a:solidFill>
              </a:rPr>
              <a:t> con </a:t>
            </a:r>
            <a:r>
              <a:rPr lang="en-US" sz="2000" b="1" dirty="0" err="1">
                <a:solidFill>
                  <a:schemeClr val="bg1"/>
                </a:solidFill>
              </a:rPr>
              <a:t>người</a:t>
            </a:r>
            <a:r>
              <a:rPr lang="en-US" sz="2000" b="1" dirty="0">
                <a:solidFill>
                  <a:schemeClr val="bg1"/>
                </a:solidFill>
              </a:rPr>
              <a:t> </a:t>
            </a:r>
            <a:r>
              <a:rPr lang="en-US" sz="2000" b="1" dirty="0" err="1">
                <a:solidFill>
                  <a:schemeClr val="bg1"/>
                </a:solidFill>
              </a:rPr>
              <a:t>lao</a:t>
            </a:r>
            <a:r>
              <a:rPr lang="en-US" sz="2000" b="1" dirty="0">
                <a:solidFill>
                  <a:schemeClr val="bg1"/>
                </a:solidFill>
              </a:rPr>
              <a:t> </a:t>
            </a:r>
            <a:r>
              <a:rPr lang="en-US" sz="2000" b="1" dirty="0" err="1">
                <a:solidFill>
                  <a:schemeClr val="bg1"/>
                </a:solidFill>
              </a:rPr>
              <a:t>động</a:t>
            </a:r>
            <a:r>
              <a:rPr lang="en-US" sz="2000" b="1" dirty="0">
                <a:solidFill>
                  <a:schemeClr val="bg1"/>
                </a:solidFill>
              </a:rPr>
              <a:t> </a:t>
            </a:r>
            <a:r>
              <a:rPr lang="en-US" sz="2000" b="1" dirty="0" err="1">
                <a:solidFill>
                  <a:schemeClr val="bg1"/>
                </a:solidFill>
              </a:rPr>
              <a:t>trong</a:t>
            </a:r>
            <a:r>
              <a:rPr lang="en-US" sz="2000" b="1" dirty="0">
                <a:solidFill>
                  <a:schemeClr val="bg1"/>
                </a:solidFill>
              </a:rPr>
              <a:t> </a:t>
            </a:r>
            <a:r>
              <a:rPr lang="en-US" sz="2000" b="1" dirty="0" err="1">
                <a:solidFill>
                  <a:schemeClr val="bg1"/>
                </a:solidFill>
              </a:rPr>
              <a:t>hai</a:t>
            </a:r>
            <a:r>
              <a:rPr lang="en-US" sz="2000" b="1" dirty="0">
                <a:solidFill>
                  <a:schemeClr val="bg1"/>
                </a:solidFill>
              </a:rPr>
              <a:t> </a:t>
            </a:r>
            <a:r>
              <a:rPr lang="en-US" sz="2000" b="1" dirty="0" err="1">
                <a:solidFill>
                  <a:schemeClr val="bg1"/>
                </a:solidFill>
              </a:rPr>
              <a:t>khổ</a:t>
            </a:r>
            <a:r>
              <a:rPr lang="en-US" sz="2000" b="1" dirty="0">
                <a:solidFill>
                  <a:schemeClr val="bg1"/>
                </a:solidFill>
              </a:rPr>
              <a:t> </a:t>
            </a:r>
            <a:r>
              <a:rPr lang="en-US" sz="2000" b="1" dirty="0" err="1">
                <a:solidFill>
                  <a:schemeClr val="bg1"/>
                </a:solidFill>
              </a:rPr>
              <a:t>thơ</a:t>
            </a:r>
            <a:r>
              <a:rPr lang="en-US" sz="2000" b="1" dirty="0">
                <a:solidFill>
                  <a:schemeClr val="bg1"/>
                </a:solidFill>
              </a:rPr>
              <a:t> </a:t>
            </a:r>
            <a:r>
              <a:rPr lang="en-US" sz="2000" b="1" dirty="0" err="1">
                <a:solidFill>
                  <a:schemeClr val="bg1"/>
                </a:solidFill>
              </a:rPr>
              <a:t>sau</a:t>
            </a:r>
            <a:r>
              <a:rPr lang="en-US" sz="2000" b="1" dirty="0">
                <a:solidFill>
                  <a:schemeClr val="bg1"/>
                </a:solidFill>
              </a:rPr>
              <a:t>: </a:t>
            </a:r>
            <a:endParaRPr lang="en-US" sz="2000" dirty="0">
              <a:solidFill>
                <a:schemeClr val="bg1"/>
              </a:solidFill>
            </a:endParaRPr>
          </a:p>
          <a:p>
            <a:pPr lvl="6"/>
            <a:r>
              <a:rPr lang="en-US" sz="2000" b="1" i="1" dirty="0" smtClean="0">
                <a:solidFill>
                  <a:schemeClr val="bg1"/>
                </a:solidFill>
              </a:rPr>
              <a:t>Mặt </a:t>
            </a:r>
            <a:r>
              <a:rPr lang="en-US" sz="2000" b="1" i="1" dirty="0" err="1">
                <a:solidFill>
                  <a:schemeClr val="bg1"/>
                </a:solidFill>
              </a:rPr>
              <a:t>trời</a:t>
            </a:r>
            <a:r>
              <a:rPr lang="en-US" sz="2000" b="1" i="1" dirty="0">
                <a:solidFill>
                  <a:schemeClr val="bg1"/>
                </a:solidFill>
              </a:rPr>
              <a:t> </a:t>
            </a:r>
            <a:r>
              <a:rPr lang="en-US" sz="2000" b="1" i="1" dirty="0" err="1">
                <a:solidFill>
                  <a:schemeClr val="bg1"/>
                </a:solidFill>
              </a:rPr>
              <a:t>xuống</a:t>
            </a:r>
            <a:r>
              <a:rPr lang="en-US" sz="2000" b="1" i="1" dirty="0">
                <a:solidFill>
                  <a:schemeClr val="bg1"/>
                </a:solidFill>
              </a:rPr>
              <a:t> </a:t>
            </a:r>
            <a:r>
              <a:rPr lang="en-US" sz="2000" b="1" i="1" dirty="0" err="1">
                <a:solidFill>
                  <a:schemeClr val="bg1"/>
                </a:solidFill>
              </a:rPr>
              <a:t>biển</a:t>
            </a:r>
            <a:r>
              <a:rPr lang="en-US" sz="2000" b="1" i="1" dirty="0">
                <a:solidFill>
                  <a:schemeClr val="bg1"/>
                </a:solidFill>
              </a:rPr>
              <a:t> </a:t>
            </a:r>
            <a:r>
              <a:rPr lang="en-US" sz="2000" b="1" i="1" dirty="0" err="1">
                <a:solidFill>
                  <a:schemeClr val="bg1"/>
                </a:solidFill>
              </a:rPr>
              <a:t>như</a:t>
            </a:r>
            <a:r>
              <a:rPr lang="en-US" sz="2000" b="1" i="1" dirty="0">
                <a:solidFill>
                  <a:schemeClr val="bg1"/>
                </a:solidFill>
              </a:rPr>
              <a:t> </a:t>
            </a:r>
            <a:r>
              <a:rPr lang="en-US" sz="2000" b="1" i="1" dirty="0" err="1">
                <a:solidFill>
                  <a:schemeClr val="bg1"/>
                </a:solidFill>
              </a:rPr>
              <a:t>hòn</a:t>
            </a:r>
            <a:r>
              <a:rPr lang="en-US" sz="2000" b="1" i="1" dirty="0">
                <a:solidFill>
                  <a:schemeClr val="bg1"/>
                </a:solidFill>
              </a:rPr>
              <a:t> </a:t>
            </a:r>
            <a:r>
              <a:rPr lang="en-US" sz="2000" b="1" i="1" dirty="0" err="1">
                <a:solidFill>
                  <a:schemeClr val="bg1"/>
                </a:solidFill>
              </a:rPr>
              <a:t>lửa</a:t>
            </a:r>
            <a:r>
              <a:rPr lang="en-US" sz="2000" b="1" i="1" dirty="0">
                <a:solidFill>
                  <a:schemeClr val="bg1"/>
                </a:solidFill>
              </a:rPr>
              <a:t>.</a:t>
            </a:r>
          </a:p>
          <a:p>
            <a:pPr lvl="6"/>
            <a:r>
              <a:rPr lang="en-US" sz="2000" b="1" i="1" dirty="0" err="1" smtClean="0">
                <a:solidFill>
                  <a:schemeClr val="bg1"/>
                </a:solidFill>
              </a:rPr>
              <a:t>Sóng</a:t>
            </a:r>
            <a:r>
              <a:rPr lang="en-US" sz="2000" b="1" i="1" dirty="0" smtClean="0">
                <a:solidFill>
                  <a:schemeClr val="bg1"/>
                </a:solidFill>
              </a:rPr>
              <a:t> </a:t>
            </a:r>
            <a:r>
              <a:rPr lang="en-US" sz="2000" b="1" i="1" dirty="0" err="1">
                <a:solidFill>
                  <a:schemeClr val="bg1"/>
                </a:solidFill>
              </a:rPr>
              <a:t>đã</a:t>
            </a:r>
            <a:r>
              <a:rPr lang="en-US" sz="2000" b="1" i="1" dirty="0">
                <a:solidFill>
                  <a:schemeClr val="bg1"/>
                </a:solidFill>
              </a:rPr>
              <a:t> </a:t>
            </a:r>
            <a:r>
              <a:rPr lang="en-US" sz="2000" b="1" i="1" dirty="0" err="1">
                <a:solidFill>
                  <a:schemeClr val="bg1"/>
                </a:solidFill>
              </a:rPr>
              <a:t>cài</a:t>
            </a:r>
            <a:r>
              <a:rPr lang="en-US" sz="2000" b="1" i="1" dirty="0">
                <a:solidFill>
                  <a:schemeClr val="bg1"/>
                </a:solidFill>
              </a:rPr>
              <a:t> then, </a:t>
            </a:r>
            <a:r>
              <a:rPr lang="en-US" sz="2000" b="1" i="1" dirty="0" err="1">
                <a:solidFill>
                  <a:schemeClr val="bg1"/>
                </a:solidFill>
              </a:rPr>
              <a:t>đêm</a:t>
            </a:r>
            <a:r>
              <a:rPr lang="en-US" sz="2000" b="1" i="1" dirty="0">
                <a:solidFill>
                  <a:schemeClr val="bg1"/>
                </a:solidFill>
              </a:rPr>
              <a:t> </a:t>
            </a:r>
            <a:r>
              <a:rPr lang="en-US" sz="2000" b="1" i="1" dirty="0" err="1">
                <a:solidFill>
                  <a:schemeClr val="bg1"/>
                </a:solidFill>
              </a:rPr>
              <a:t>sập</a:t>
            </a:r>
            <a:r>
              <a:rPr lang="en-US" sz="2000" b="1" i="1" dirty="0">
                <a:solidFill>
                  <a:schemeClr val="bg1"/>
                </a:solidFill>
              </a:rPr>
              <a:t> </a:t>
            </a:r>
            <a:r>
              <a:rPr lang="en-US" sz="2000" b="1" i="1" dirty="0" err="1">
                <a:solidFill>
                  <a:schemeClr val="bg1"/>
                </a:solidFill>
              </a:rPr>
              <a:t>cửa</a:t>
            </a:r>
            <a:r>
              <a:rPr lang="en-US" sz="2000" b="1" i="1" dirty="0">
                <a:solidFill>
                  <a:schemeClr val="bg1"/>
                </a:solidFill>
              </a:rPr>
              <a:t>.</a:t>
            </a:r>
          </a:p>
          <a:p>
            <a:pPr lvl="6"/>
            <a:r>
              <a:rPr lang="en-US" sz="2000" b="1" i="1" dirty="0" err="1" smtClean="0">
                <a:solidFill>
                  <a:schemeClr val="bg1"/>
                </a:solidFill>
              </a:rPr>
              <a:t>Đoàn</a:t>
            </a:r>
            <a:r>
              <a:rPr lang="en-US" sz="2000" b="1" i="1" dirty="0" smtClean="0">
                <a:solidFill>
                  <a:schemeClr val="bg1"/>
                </a:solidFill>
              </a:rPr>
              <a:t> </a:t>
            </a:r>
            <a:r>
              <a:rPr lang="en-US" sz="2000" b="1" i="1" dirty="0" err="1">
                <a:solidFill>
                  <a:schemeClr val="bg1"/>
                </a:solidFill>
              </a:rPr>
              <a:t>thuyền</a:t>
            </a:r>
            <a:r>
              <a:rPr lang="en-US" sz="2000" b="1" i="1" dirty="0">
                <a:solidFill>
                  <a:schemeClr val="bg1"/>
                </a:solidFill>
              </a:rPr>
              <a:t> </a:t>
            </a:r>
            <a:r>
              <a:rPr lang="en-US" sz="2000" b="1" i="1" dirty="0" err="1">
                <a:solidFill>
                  <a:schemeClr val="bg1"/>
                </a:solidFill>
              </a:rPr>
              <a:t>đánh</a:t>
            </a:r>
            <a:r>
              <a:rPr lang="en-US" sz="2000" b="1" i="1" dirty="0">
                <a:solidFill>
                  <a:schemeClr val="bg1"/>
                </a:solidFill>
              </a:rPr>
              <a:t> </a:t>
            </a:r>
            <a:r>
              <a:rPr lang="en-US" sz="2000" b="1" i="1" dirty="0" err="1">
                <a:solidFill>
                  <a:schemeClr val="bg1"/>
                </a:solidFill>
              </a:rPr>
              <a:t>cá</a:t>
            </a:r>
            <a:r>
              <a:rPr lang="en-US" sz="2000" b="1" i="1" dirty="0">
                <a:solidFill>
                  <a:schemeClr val="bg1"/>
                </a:solidFill>
              </a:rPr>
              <a:t> </a:t>
            </a:r>
            <a:r>
              <a:rPr lang="en-US" sz="2000" b="1" i="1" dirty="0" err="1">
                <a:solidFill>
                  <a:schemeClr val="bg1"/>
                </a:solidFill>
              </a:rPr>
              <a:t>lại</a:t>
            </a:r>
            <a:r>
              <a:rPr lang="en-US" sz="2000" b="1" i="1" dirty="0">
                <a:solidFill>
                  <a:schemeClr val="bg1"/>
                </a:solidFill>
              </a:rPr>
              <a:t> </a:t>
            </a:r>
            <a:r>
              <a:rPr lang="en-US" sz="2000" b="1" i="1" dirty="0" err="1">
                <a:solidFill>
                  <a:schemeClr val="bg1"/>
                </a:solidFill>
              </a:rPr>
              <a:t>ra</a:t>
            </a:r>
            <a:r>
              <a:rPr lang="en-US" sz="2000" b="1" i="1" dirty="0">
                <a:solidFill>
                  <a:schemeClr val="bg1"/>
                </a:solidFill>
              </a:rPr>
              <a:t> </a:t>
            </a:r>
            <a:r>
              <a:rPr lang="en-US" sz="2000" b="1" i="1" dirty="0" err="1">
                <a:solidFill>
                  <a:schemeClr val="bg1"/>
                </a:solidFill>
              </a:rPr>
              <a:t>khơi</a:t>
            </a:r>
            <a:r>
              <a:rPr lang="en-US" sz="2000" b="1" i="1" dirty="0">
                <a:solidFill>
                  <a:schemeClr val="bg1"/>
                </a:solidFill>
              </a:rPr>
              <a:t>,</a:t>
            </a:r>
          </a:p>
          <a:p>
            <a:pPr lvl="6"/>
            <a:r>
              <a:rPr lang="en-US" sz="2000" b="1" i="1" dirty="0" err="1" smtClean="0">
                <a:solidFill>
                  <a:schemeClr val="bg1"/>
                </a:solidFill>
              </a:rPr>
              <a:t>Câu</a:t>
            </a:r>
            <a:r>
              <a:rPr lang="en-US" sz="2000" b="1" i="1" dirty="0" smtClean="0">
                <a:solidFill>
                  <a:schemeClr val="bg1"/>
                </a:solidFill>
              </a:rPr>
              <a:t> </a:t>
            </a:r>
            <a:r>
              <a:rPr lang="en-US" sz="2000" b="1" i="1" dirty="0" err="1">
                <a:solidFill>
                  <a:schemeClr val="bg1"/>
                </a:solidFill>
              </a:rPr>
              <a:t>hát</a:t>
            </a:r>
            <a:r>
              <a:rPr lang="en-US" sz="2000" b="1" i="1" dirty="0">
                <a:solidFill>
                  <a:schemeClr val="bg1"/>
                </a:solidFill>
              </a:rPr>
              <a:t> </a:t>
            </a:r>
            <a:r>
              <a:rPr lang="en-US" sz="2000" b="1" i="1" dirty="0" err="1">
                <a:solidFill>
                  <a:schemeClr val="bg1"/>
                </a:solidFill>
              </a:rPr>
              <a:t>căng</a:t>
            </a:r>
            <a:r>
              <a:rPr lang="en-US" sz="2000" b="1" i="1" dirty="0">
                <a:solidFill>
                  <a:schemeClr val="bg1"/>
                </a:solidFill>
              </a:rPr>
              <a:t> </a:t>
            </a:r>
            <a:r>
              <a:rPr lang="en-US" sz="2000" b="1" i="1" dirty="0" err="1">
                <a:solidFill>
                  <a:schemeClr val="bg1"/>
                </a:solidFill>
              </a:rPr>
              <a:t>buồm</a:t>
            </a:r>
            <a:r>
              <a:rPr lang="en-US" sz="2000" b="1" i="1" dirty="0">
                <a:solidFill>
                  <a:schemeClr val="bg1"/>
                </a:solidFill>
              </a:rPr>
              <a:t> </a:t>
            </a:r>
            <a:r>
              <a:rPr lang="en-US" sz="2000" b="1" i="1" dirty="0" err="1">
                <a:solidFill>
                  <a:schemeClr val="bg1"/>
                </a:solidFill>
              </a:rPr>
              <a:t>cùng</a:t>
            </a:r>
            <a:r>
              <a:rPr lang="en-US" sz="2000" b="1" i="1" dirty="0">
                <a:solidFill>
                  <a:schemeClr val="bg1"/>
                </a:solidFill>
              </a:rPr>
              <a:t> </a:t>
            </a:r>
            <a:r>
              <a:rPr lang="en-US" sz="2000" b="1" i="1" dirty="0" err="1">
                <a:solidFill>
                  <a:schemeClr val="bg1"/>
                </a:solidFill>
              </a:rPr>
              <a:t>gió</a:t>
            </a:r>
            <a:r>
              <a:rPr lang="en-US" sz="2000" b="1" i="1" dirty="0">
                <a:solidFill>
                  <a:schemeClr val="bg1"/>
                </a:solidFill>
              </a:rPr>
              <a:t> </a:t>
            </a:r>
            <a:r>
              <a:rPr lang="en-US" sz="2000" b="1" i="1" dirty="0" err="1">
                <a:solidFill>
                  <a:schemeClr val="bg1"/>
                </a:solidFill>
              </a:rPr>
              <a:t>khơi</a:t>
            </a:r>
            <a:r>
              <a:rPr lang="en-US" sz="2000" b="1" i="1" dirty="0" smtClean="0">
                <a:solidFill>
                  <a:schemeClr val="bg1"/>
                </a:solidFill>
              </a:rPr>
              <a:t>.</a:t>
            </a:r>
            <a:r>
              <a:rPr lang="en-US" sz="2000" b="1" i="1" dirty="0">
                <a:solidFill>
                  <a:schemeClr val="bg1"/>
                </a:solidFill>
              </a:rPr>
              <a:t> </a:t>
            </a:r>
          </a:p>
          <a:p>
            <a:pPr lvl="6">
              <a:spcBef>
                <a:spcPts val="600"/>
              </a:spcBef>
            </a:pPr>
            <a:r>
              <a:rPr lang="en-US" sz="2000" b="1" i="1" dirty="0" smtClean="0">
                <a:solidFill>
                  <a:schemeClr val="bg1"/>
                </a:solidFill>
              </a:rPr>
              <a:t>Hát </a:t>
            </a:r>
            <a:r>
              <a:rPr lang="en-US" sz="2000" b="1" i="1" dirty="0" err="1">
                <a:solidFill>
                  <a:schemeClr val="bg1"/>
                </a:solidFill>
              </a:rPr>
              <a:t>rằng</a:t>
            </a:r>
            <a:r>
              <a:rPr lang="en-US" sz="2000" b="1" i="1" dirty="0">
                <a:solidFill>
                  <a:schemeClr val="bg1"/>
                </a:solidFill>
              </a:rPr>
              <a:t>: </a:t>
            </a:r>
            <a:r>
              <a:rPr lang="en-US" sz="2000" b="1" i="1" dirty="0" err="1">
                <a:solidFill>
                  <a:schemeClr val="bg1"/>
                </a:solidFill>
              </a:rPr>
              <a:t>cá</a:t>
            </a:r>
            <a:r>
              <a:rPr lang="en-US" sz="2000" b="1" i="1" dirty="0">
                <a:solidFill>
                  <a:schemeClr val="bg1"/>
                </a:solidFill>
              </a:rPr>
              <a:t> </a:t>
            </a:r>
            <a:r>
              <a:rPr lang="en-US" sz="2000" b="1" i="1" dirty="0" err="1">
                <a:solidFill>
                  <a:schemeClr val="bg1"/>
                </a:solidFill>
              </a:rPr>
              <a:t>bạc</a:t>
            </a:r>
            <a:r>
              <a:rPr lang="en-US" sz="2000" b="1" i="1" dirty="0">
                <a:solidFill>
                  <a:schemeClr val="bg1"/>
                </a:solidFill>
              </a:rPr>
              <a:t> </a:t>
            </a:r>
            <a:r>
              <a:rPr lang="en-US" sz="2000" b="1" i="1" dirty="0" err="1">
                <a:solidFill>
                  <a:schemeClr val="bg1"/>
                </a:solidFill>
              </a:rPr>
              <a:t>biển</a:t>
            </a:r>
            <a:r>
              <a:rPr lang="en-US" sz="2000" b="1" i="1" dirty="0">
                <a:solidFill>
                  <a:schemeClr val="bg1"/>
                </a:solidFill>
              </a:rPr>
              <a:t> </a:t>
            </a:r>
            <a:r>
              <a:rPr lang="en-US" sz="2000" b="1" i="1" dirty="0" err="1">
                <a:solidFill>
                  <a:schemeClr val="bg1"/>
                </a:solidFill>
              </a:rPr>
              <a:t>Đông</a:t>
            </a:r>
            <a:r>
              <a:rPr lang="en-US" sz="2000" b="1" i="1" dirty="0">
                <a:solidFill>
                  <a:schemeClr val="bg1"/>
                </a:solidFill>
              </a:rPr>
              <a:t> </a:t>
            </a:r>
            <a:r>
              <a:rPr lang="en-US" sz="2000" b="1" i="1" dirty="0" err="1">
                <a:solidFill>
                  <a:schemeClr val="bg1"/>
                </a:solidFill>
              </a:rPr>
              <a:t>lặng</a:t>
            </a:r>
            <a:r>
              <a:rPr lang="en-US" sz="2000" b="1" i="1" dirty="0">
                <a:solidFill>
                  <a:schemeClr val="bg1"/>
                </a:solidFill>
              </a:rPr>
              <a:t>,</a:t>
            </a:r>
          </a:p>
          <a:p>
            <a:pPr lvl="6"/>
            <a:r>
              <a:rPr lang="en-US" sz="2000" b="1" i="1" dirty="0" err="1" smtClean="0">
                <a:solidFill>
                  <a:schemeClr val="bg1"/>
                </a:solidFill>
              </a:rPr>
              <a:t>Cá</a:t>
            </a:r>
            <a:r>
              <a:rPr lang="en-US" sz="2000" b="1" i="1" dirty="0" smtClean="0">
                <a:solidFill>
                  <a:schemeClr val="bg1"/>
                </a:solidFill>
              </a:rPr>
              <a:t> </a:t>
            </a:r>
            <a:r>
              <a:rPr lang="en-US" sz="2000" b="1" i="1" dirty="0" err="1">
                <a:solidFill>
                  <a:schemeClr val="bg1"/>
                </a:solidFill>
              </a:rPr>
              <a:t>thu</a:t>
            </a:r>
            <a:r>
              <a:rPr lang="en-US" sz="2000" b="1" i="1" dirty="0">
                <a:solidFill>
                  <a:schemeClr val="bg1"/>
                </a:solidFill>
              </a:rPr>
              <a:t> </a:t>
            </a:r>
            <a:r>
              <a:rPr lang="en-US" sz="2000" b="1" i="1" dirty="0" err="1">
                <a:solidFill>
                  <a:schemeClr val="bg1"/>
                </a:solidFill>
              </a:rPr>
              <a:t>biển</a:t>
            </a:r>
            <a:r>
              <a:rPr lang="en-US" sz="2000" b="1" i="1" dirty="0">
                <a:solidFill>
                  <a:schemeClr val="bg1"/>
                </a:solidFill>
              </a:rPr>
              <a:t> </a:t>
            </a:r>
            <a:r>
              <a:rPr lang="en-US" sz="2000" b="1" i="1" dirty="0" err="1">
                <a:solidFill>
                  <a:schemeClr val="bg1"/>
                </a:solidFill>
              </a:rPr>
              <a:t>Đông</a:t>
            </a:r>
            <a:r>
              <a:rPr lang="en-US" sz="2000" b="1" i="1" dirty="0">
                <a:solidFill>
                  <a:schemeClr val="bg1"/>
                </a:solidFill>
              </a:rPr>
              <a:t> </a:t>
            </a:r>
            <a:r>
              <a:rPr lang="en-US" sz="2000" b="1" i="1" dirty="0" err="1">
                <a:solidFill>
                  <a:schemeClr val="bg1"/>
                </a:solidFill>
              </a:rPr>
              <a:t>như</a:t>
            </a:r>
            <a:r>
              <a:rPr lang="en-US" sz="2000" b="1" i="1" dirty="0">
                <a:solidFill>
                  <a:schemeClr val="bg1"/>
                </a:solidFill>
              </a:rPr>
              <a:t> </a:t>
            </a:r>
            <a:r>
              <a:rPr lang="en-US" sz="2000" b="1" i="1" dirty="0" err="1">
                <a:solidFill>
                  <a:schemeClr val="bg1"/>
                </a:solidFill>
              </a:rPr>
              <a:t>đoàn</a:t>
            </a:r>
            <a:r>
              <a:rPr lang="en-US" sz="2000" b="1" i="1" dirty="0">
                <a:solidFill>
                  <a:schemeClr val="bg1"/>
                </a:solidFill>
              </a:rPr>
              <a:t> </a:t>
            </a:r>
            <a:r>
              <a:rPr lang="en-US" sz="2000" b="1" i="1" dirty="0" err="1">
                <a:solidFill>
                  <a:schemeClr val="bg1"/>
                </a:solidFill>
              </a:rPr>
              <a:t>thoi</a:t>
            </a:r>
            <a:endParaRPr lang="en-US" sz="2000" b="1" i="1" dirty="0">
              <a:solidFill>
                <a:schemeClr val="bg1"/>
              </a:solidFill>
            </a:endParaRPr>
          </a:p>
          <a:p>
            <a:pPr lvl="6"/>
            <a:r>
              <a:rPr lang="en-US" sz="2000" b="1" i="1" dirty="0" err="1" smtClean="0">
                <a:solidFill>
                  <a:schemeClr val="bg1"/>
                </a:solidFill>
              </a:rPr>
              <a:t>Đêm</a:t>
            </a:r>
            <a:r>
              <a:rPr lang="en-US" sz="2000" b="1" i="1" dirty="0" smtClean="0">
                <a:solidFill>
                  <a:schemeClr val="bg1"/>
                </a:solidFill>
              </a:rPr>
              <a:t> </a:t>
            </a:r>
            <a:r>
              <a:rPr lang="en-US" sz="2000" b="1" i="1" dirty="0" err="1">
                <a:solidFill>
                  <a:schemeClr val="bg1"/>
                </a:solidFill>
              </a:rPr>
              <a:t>ngày</a:t>
            </a:r>
            <a:r>
              <a:rPr lang="en-US" sz="2000" b="1" i="1" dirty="0">
                <a:solidFill>
                  <a:schemeClr val="bg1"/>
                </a:solidFill>
              </a:rPr>
              <a:t> </a:t>
            </a:r>
            <a:r>
              <a:rPr lang="en-US" sz="2000" b="1" i="1" dirty="0" err="1">
                <a:solidFill>
                  <a:schemeClr val="bg1"/>
                </a:solidFill>
              </a:rPr>
              <a:t>dệt</a:t>
            </a:r>
            <a:r>
              <a:rPr lang="en-US" sz="2000" b="1" i="1" dirty="0">
                <a:solidFill>
                  <a:schemeClr val="bg1"/>
                </a:solidFill>
              </a:rPr>
              <a:t> </a:t>
            </a:r>
            <a:r>
              <a:rPr lang="en-US" sz="2000" b="1" i="1" dirty="0" err="1">
                <a:solidFill>
                  <a:schemeClr val="bg1"/>
                </a:solidFill>
              </a:rPr>
              <a:t>biển</a:t>
            </a:r>
            <a:r>
              <a:rPr lang="en-US" sz="2000" b="1" i="1" dirty="0">
                <a:solidFill>
                  <a:schemeClr val="bg1"/>
                </a:solidFill>
              </a:rPr>
              <a:t> </a:t>
            </a:r>
            <a:r>
              <a:rPr lang="en-US" sz="2000" b="1" i="1" dirty="0" err="1">
                <a:solidFill>
                  <a:schemeClr val="bg1"/>
                </a:solidFill>
              </a:rPr>
              <a:t>muôn</a:t>
            </a:r>
            <a:r>
              <a:rPr lang="en-US" sz="2000" b="1" i="1" dirty="0">
                <a:solidFill>
                  <a:schemeClr val="bg1"/>
                </a:solidFill>
              </a:rPr>
              <a:t> </a:t>
            </a:r>
            <a:r>
              <a:rPr lang="en-US" sz="2000" b="1" i="1" dirty="0" err="1">
                <a:solidFill>
                  <a:schemeClr val="bg1"/>
                </a:solidFill>
              </a:rPr>
              <a:t>luồng</a:t>
            </a:r>
            <a:r>
              <a:rPr lang="en-US" sz="2000" b="1" i="1" dirty="0">
                <a:solidFill>
                  <a:schemeClr val="bg1"/>
                </a:solidFill>
              </a:rPr>
              <a:t> </a:t>
            </a:r>
            <a:r>
              <a:rPr lang="en-US" sz="2000" b="1" i="1" dirty="0" err="1">
                <a:solidFill>
                  <a:schemeClr val="bg1"/>
                </a:solidFill>
              </a:rPr>
              <a:t>sáng</a:t>
            </a:r>
            <a:r>
              <a:rPr lang="en-US" sz="2000" b="1" i="1" dirty="0">
                <a:solidFill>
                  <a:schemeClr val="bg1"/>
                </a:solidFill>
              </a:rPr>
              <a:t>.</a:t>
            </a:r>
          </a:p>
          <a:p>
            <a:pPr lvl="6"/>
            <a:r>
              <a:rPr lang="en-US" sz="2000" b="1" i="1" dirty="0" err="1" smtClean="0">
                <a:solidFill>
                  <a:schemeClr val="bg1"/>
                </a:solidFill>
              </a:rPr>
              <a:t>Đến</a:t>
            </a:r>
            <a:r>
              <a:rPr lang="en-US" sz="2000" b="1" i="1" dirty="0" smtClean="0">
                <a:solidFill>
                  <a:schemeClr val="bg1"/>
                </a:solidFill>
              </a:rPr>
              <a:t> </a:t>
            </a:r>
            <a:r>
              <a:rPr lang="en-US" sz="2000" b="1" i="1" dirty="0" err="1">
                <a:solidFill>
                  <a:schemeClr val="bg1"/>
                </a:solidFill>
              </a:rPr>
              <a:t>dệt</a:t>
            </a:r>
            <a:r>
              <a:rPr lang="en-US" sz="2000" b="1" i="1" dirty="0">
                <a:solidFill>
                  <a:schemeClr val="bg1"/>
                </a:solidFill>
              </a:rPr>
              <a:t> </a:t>
            </a:r>
            <a:r>
              <a:rPr lang="en-US" sz="2000" b="1" i="1" dirty="0" err="1">
                <a:solidFill>
                  <a:schemeClr val="bg1"/>
                </a:solidFill>
              </a:rPr>
              <a:t>lưới</a:t>
            </a:r>
            <a:r>
              <a:rPr lang="en-US" sz="2000" b="1" i="1" dirty="0">
                <a:solidFill>
                  <a:schemeClr val="bg1"/>
                </a:solidFill>
              </a:rPr>
              <a:t> ta, </a:t>
            </a:r>
            <a:r>
              <a:rPr lang="en-US" sz="2000" b="1" i="1" dirty="0" err="1">
                <a:solidFill>
                  <a:schemeClr val="bg1"/>
                </a:solidFill>
              </a:rPr>
              <a:t>đoàn</a:t>
            </a:r>
            <a:r>
              <a:rPr lang="en-US" sz="2000" b="1" i="1" dirty="0">
                <a:solidFill>
                  <a:schemeClr val="bg1"/>
                </a:solidFill>
              </a:rPr>
              <a:t> </a:t>
            </a:r>
            <a:r>
              <a:rPr lang="en-US" sz="2000" b="1" i="1" dirty="0" err="1">
                <a:solidFill>
                  <a:schemeClr val="bg1"/>
                </a:solidFill>
              </a:rPr>
              <a:t>cá</a:t>
            </a:r>
            <a:r>
              <a:rPr lang="en-US" sz="2000" b="1" i="1" dirty="0">
                <a:solidFill>
                  <a:schemeClr val="bg1"/>
                </a:solidFill>
              </a:rPr>
              <a:t> </a:t>
            </a:r>
            <a:r>
              <a:rPr lang="en-US" sz="2000" b="1" i="1" dirty="0" err="1">
                <a:solidFill>
                  <a:schemeClr val="bg1"/>
                </a:solidFill>
              </a:rPr>
              <a:t>ơi</a:t>
            </a:r>
            <a:r>
              <a:rPr lang="en-US" sz="2000" b="1" i="1" dirty="0">
                <a:solidFill>
                  <a:schemeClr val="bg1"/>
                </a:solidFill>
              </a:rPr>
              <a:t>!         </a:t>
            </a:r>
            <a:endParaRPr lang="en-US" sz="2000" b="1" dirty="0">
              <a:solidFill>
                <a:schemeClr val="bg1"/>
              </a:solidFill>
            </a:endParaRPr>
          </a:p>
          <a:p>
            <a:pPr algn="r">
              <a:spcBef>
                <a:spcPts val="600"/>
              </a:spcBef>
            </a:pPr>
            <a:r>
              <a:rPr lang="en-US" b="1" dirty="0">
                <a:solidFill>
                  <a:schemeClr val="bg1"/>
                </a:solidFill>
              </a:rPr>
              <a:t>(</a:t>
            </a:r>
            <a:r>
              <a:rPr lang="en-US" b="1" dirty="0" err="1">
                <a:solidFill>
                  <a:schemeClr val="bg1"/>
                </a:solidFill>
              </a:rPr>
              <a:t>Huy</a:t>
            </a:r>
            <a:r>
              <a:rPr lang="en-US" b="1" dirty="0">
                <a:solidFill>
                  <a:schemeClr val="bg1"/>
                </a:solidFill>
              </a:rPr>
              <a:t> </a:t>
            </a:r>
            <a:r>
              <a:rPr lang="en-US" b="1" dirty="0" err="1" smtClean="0">
                <a:solidFill>
                  <a:schemeClr val="bg1"/>
                </a:solidFill>
              </a:rPr>
              <a:t>Cận</a:t>
            </a:r>
            <a:r>
              <a:rPr lang="en-US" b="1" dirty="0" smtClean="0">
                <a:solidFill>
                  <a:schemeClr val="bg1"/>
                </a:solidFill>
              </a:rPr>
              <a:t>, </a:t>
            </a:r>
            <a:r>
              <a:rPr lang="en-US" b="1" i="1" dirty="0" err="1" smtClean="0">
                <a:solidFill>
                  <a:schemeClr val="bg1"/>
                </a:solidFill>
              </a:rPr>
              <a:t>Đoàn</a:t>
            </a:r>
            <a:r>
              <a:rPr lang="en-US" b="1" i="1" dirty="0" smtClean="0">
                <a:solidFill>
                  <a:schemeClr val="bg1"/>
                </a:solidFill>
              </a:rPr>
              <a:t> </a:t>
            </a:r>
            <a:r>
              <a:rPr lang="en-US" b="1" i="1" dirty="0" err="1">
                <a:solidFill>
                  <a:schemeClr val="bg1"/>
                </a:solidFill>
              </a:rPr>
              <a:t>thuyền</a:t>
            </a:r>
            <a:r>
              <a:rPr lang="en-US" b="1" i="1" dirty="0">
                <a:solidFill>
                  <a:schemeClr val="bg1"/>
                </a:solidFill>
              </a:rPr>
              <a:t> </a:t>
            </a:r>
            <a:r>
              <a:rPr lang="en-US" b="1" i="1" dirty="0" err="1">
                <a:solidFill>
                  <a:schemeClr val="bg1"/>
                </a:solidFill>
              </a:rPr>
              <a:t>đánh</a:t>
            </a:r>
            <a:r>
              <a:rPr lang="en-US" b="1" i="1" dirty="0">
                <a:solidFill>
                  <a:schemeClr val="bg1"/>
                </a:solidFill>
              </a:rPr>
              <a:t> </a:t>
            </a:r>
            <a:r>
              <a:rPr lang="en-US" b="1" i="1" dirty="0" err="1">
                <a:solidFill>
                  <a:schemeClr val="bg1"/>
                </a:solidFill>
              </a:rPr>
              <a:t>cá</a:t>
            </a:r>
            <a:r>
              <a:rPr lang="en-US" b="1" dirty="0" smtClean="0">
                <a:solidFill>
                  <a:schemeClr val="bg1"/>
                </a:solidFill>
              </a:rPr>
              <a:t>, </a:t>
            </a:r>
            <a:r>
              <a:rPr lang="en-US" b="1" i="1" dirty="0" err="1">
                <a:solidFill>
                  <a:schemeClr val="bg1"/>
                </a:solidFill>
              </a:rPr>
              <a:t>Ngữ</a:t>
            </a:r>
            <a:r>
              <a:rPr lang="en-US" b="1" i="1" dirty="0">
                <a:solidFill>
                  <a:schemeClr val="bg1"/>
                </a:solidFill>
              </a:rPr>
              <a:t> </a:t>
            </a:r>
            <a:r>
              <a:rPr lang="en-US" b="1" i="1" dirty="0" err="1">
                <a:solidFill>
                  <a:schemeClr val="bg1"/>
                </a:solidFill>
              </a:rPr>
              <a:t>văn</a:t>
            </a:r>
            <a:r>
              <a:rPr lang="en-US" b="1" i="1" dirty="0">
                <a:solidFill>
                  <a:schemeClr val="bg1"/>
                </a:solidFill>
              </a:rPr>
              <a:t> </a:t>
            </a:r>
            <a:r>
              <a:rPr lang="en-US" b="1" i="1" dirty="0" smtClean="0">
                <a:solidFill>
                  <a:schemeClr val="bg1"/>
                </a:solidFill>
              </a:rPr>
              <a:t>9</a:t>
            </a:r>
            <a:r>
              <a:rPr lang="en-US" b="1" dirty="0" smtClean="0">
                <a:solidFill>
                  <a:schemeClr val="bg1"/>
                </a:solidFill>
              </a:rPr>
              <a:t>,</a:t>
            </a:r>
          </a:p>
          <a:p>
            <a:pPr algn="r">
              <a:spcBef>
                <a:spcPts val="0"/>
              </a:spcBef>
            </a:pPr>
            <a:r>
              <a:rPr lang="en-US" b="1" i="1" dirty="0" smtClean="0">
                <a:solidFill>
                  <a:schemeClr val="bg1"/>
                </a:solidFill>
              </a:rPr>
              <a:t>Tập </a:t>
            </a:r>
            <a:r>
              <a:rPr lang="en-US" b="1" i="1" dirty="0" err="1">
                <a:solidFill>
                  <a:schemeClr val="bg1"/>
                </a:solidFill>
              </a:rPr>
              <a:t>một</a:t>
            </a:r>
            <a:r>
              <a:rPr lang="en-US" b="1" dirty="0">
                <a:solidFill>
                  <a:schemeClr val="bg1"/>
                </a:solidFill>
              </a:rPr>
              <a:t>, NXB </a:t>
            </a:r>
            <a:r>
              <a:rPr lang="en-US" b="1" dirty="0" err="1">
                <a:solidFill>
                  <a:schemeClr val="bg1"/>
                </a:solidFill>
              </a:rPr>
              <a:t>Giáo</a:t>
            </a:r>
            <a:r>
              <a:rPr lang="en-US" b="1" dirty="0">
                <a:solidFill>
                  <a:schemeClr val="bg1"/>
                </a:solidFill>
              </a:rPr>
              <a:t> </a:t>
            </a:r>
            <a:r>
              <a:rPr lang="en-US" b="1" dirty="0" err="1">
                <a:solidFill>
                  <a:schemeClr val="bg1"/>
                </a:solidFill>
              </a:rPr>
              <a:t>dục</a:t>
            </a:r>
            <a:r>
              <a:rPr lang="en-US" b="1" dirty="0">
                <a:solidFill>
                  <a:schemeClr val="bg1"/>
                </a:solidFill>
              </a:rPr>
              <a:t> </a:t>
            </a:r>
            <a:r>
              <a:rPr lang="en-US" b="1" dirty="0" err="1">
                <a:solidFill>
                  <a:schemeClr val="bg1"/>
                </a:solidFill>
              </a:rPr>
              <a:t>Việt</a:t>
            </a:r>
            <a:r>
              <a:rPr lang="en-US" b="1" dirty="0">
                <a:solidFill>
                  <a:schemeClr val="bg1"/>
                </a:solidFill>
              </a:rPr>
              <a:t> Nam</a:t>
            </a:r>
            <a:r>
              <a:rPr lang="en-US" b="1" dirty="0" smtClean="0">
                <a:solidFill>
                  <a:schemeClr val="bg1"/>
                </a:solidFill>
              </a:rPr>
              <a:t>)</a:t>
            </a:r>
            <a:endParaRPr lang="en-US" b="1" dirty="0">
              <a:solidFill>
                <a:schemeClr val="bg1"/>
              </a:solidFill>
            </a:endParaRPr>
          </a:p>
        </p:txBody>
      </p:sp>
      <p:sp>
        <p:nvSpPr>
          <p:cNvPr id="9" name="Rectangle 8"/>
          <p:cNvSpPr/>
          <p:nvPr/>
        </p:nvSpPr>
        <p:spPr>
          <a:xfrm>
            <a:off x="0" y="-18628"/>
            <a:ext cx="12192000" cy="896088"/>
          </a:xfrm>
          <a:prstGeom prst="rect">
            <a:avLst/>
          </a:prstGeom>
          <a:solidFill>
            <a:srgbClr val="AAEE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Arial" panose="020B0604020202020204" pitchFamily="34" charset="0"/>
                <a:cs typeface="Arial" panose="020B0604020202020204" pitchFamily="34" charset="0"/>
              </a:rPr>
              <a:t>Vận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dụng</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phân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tích</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tổng</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hợp</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để</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làm</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đề</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văn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nghị</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luận</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658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42" presetClass="entr" presetSubtype="0" fill="hold" nodeType="with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1000"/>
                                        <p:tgtEl>
                                          <p:spTgt spid="5">
                                            <p:txEl>
                                              <p:pRg st="3" end="3"/>
                                            </p:txEl>
                                          </p:spTgt>
                                        </p:tgtEl>
                                      </p:cBhvr>
                                    </p:animEffect>
                                    <p:anim calcmode="lin" valueType="num">
                                      <p:cBhvr>
                                        <p:cTn id="3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Effect transition="in" filter="fade">
                                      <p:cBhvr>
                                        <p:cTn id="36" dur="1000"/>
                                        <p:tgtEl>
                                          <p:spTgt spid="5">
                                            <p:txEl>
                                              <p:pRg st="4" end="4"/>
                                            </p:txEl>
                                          </p:spTgt>
                                        </p:tgtEl>
                                      </p:cBhvr>
                                    </p:animEffect>
                                    <p:anim calcmode="lin" valueType="num">
                                      <p:cBhvr>
                                        <p:cTn id="37"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Effect transition="in" filter="fade">
                                      <p:cBhvr>
                                        <p:cTn id="41" dur="1000"/>
                                        <p:tgtEl>
                                          <p:spTgt spid="5">
                                            <p:txEl>
                                              <p:pRg st="5" end="5"/>
                                            </p:txEl>
                                          </p:spTgt>
                                        </p:tgtEl>
                                      </p:cBhvr>
                                    </p:animEffect>
                                    <p:anim calcmode="lin" valueType="num">
                                      <p:cBhvr>
                                        <p:cTn id="4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5" end="5"/>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
                                            <p:txEl>
                                              <p:pRg st="6" end="6"/>
                                            </p:txEl>
                                          </p:spTgt>
                                        </p:tgtEl>
                                        <p:attrNameLst>
                                          <p:attrName>style.visibility</p:attrName>
                                        </p:attrNameLst>
                                      </p:cBhvr>
                                      <p:to>
                                        <p:strVal val="visible"/>
                                      </p:to>
                                    </p:set>
                                    <p:animEffect transition="in" filter="fade">
                                      <p:cBhvr>
                                        <p:cTn id="46" dur="1000"/>
                                        <p:tgtEl>
                                          <p:spTgt spid="5">
                                            <p:txEl>
                                              <p:pRg st="6" end="6"/>
                                            </p:txEl>
                                          </p:spTgt>
                                        </p:tgtEl>
                                      </p:cBhvr>
                                    </p:animEffect>
                                    <p:anim calcmode="lin" valueType="num">
                                      <p:cBhvr>
                                        <p:cTn id="47"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6" end="6"/>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5">
                                            <p:txEl>
                                              <p:pRg st="7" end="7"/>
                                            </p:txEl>
                                          </p:spTgt>
                                        </p:tgtEl>
                                        <p:attrNameLst>
                                          <p:attrName>style.visibility</p:attrName>
                                        </p:attrNameLst>
                                      </p:cBhvr>
                                      <p:to>
                                        <p:strVal val="visible"/>
                                      </p:to>
                                    </p:set>
                                    <p:animEffect transition="in" filter="fade">
                                      <p:cBhvr>
                                        <p:cTn id="51" dur="1000"/>
                                        <p:tgtEl>
                                          <p:spTgt spid="5">
                                            <p:txEl>
                                              <p:pRg st="7" end="7"/>
                                            </p:txEl>
                                          </p:spTgt>
                                        </p:tgtEl>
                                      </p:cBhvr>
                                    </p:animEffect>
                                    <p:anim calcmode="lin" valueType="num">
                                      <p:cBhvr>
                                        <p:cTn id="52"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7" end="7"/>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5">
                                            <p:txEl>
                                              <p:pRg st="8" end="8"/>
                                            </p:txEl>
                                          </p:spTgt>
                                        </p:tgtEl>
                                        <p:attrNameLst>
                                          <p:attrName>style.visibility</p:attrName>
                                        </p:attrNameLst>
                                      </p:cBhvr>
                                      <p:to>
                                        <p:strVal val="visible"/>
                                      </p:to>
                                    </p:set>
                                    <p:animEffect transition="in" filter="fade">
                                      <p:cBhvr>
                                        <p:cTn id="56" dur="1000"/>
                                        <p:tgtEl>
                                          <p:spTgt spid="5">
                                            <p:txEl>
                                              <p:pRg st="8" end="8"/>
                                            </p:txEl>
                                          </p:spTgt>
                                        </p:tgtEl>
                                      </p:cBhvr>
                                    </p:animEffect>
                                    <p:anim calcmode="lin" valueType="num">
                                      <p:cBhvr>
                                        <p:cTn id="57"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8" end="8"/>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Effect transition="in" filter="fade">
                                      <p:cBhvr>
                                        <p:cTn id="61" dur="1000"/>
                                        <p:tgtEl>
                                          <p:spTgt spid="5">
                                            <p:txEl>
                                              <p:pRg st="9" end="9"/>
                                            </p:txEl>
                                          </p:spTgt>
                                        </p:tgtEl>
                                      </p:cBhvr>
                                    </p:animEffect>
                                    <p:anim calcmode="lin" valueType="num">
                                      <p:cBhvr>
                                        <p:cTn id="62"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63" dur="1000" fill="hold"/>
                                        <p:tgtEl>
                                          <p:spTgt spid="5">
                                            <p:txEl>
                                              <p:pRg st="9" end="9"/>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5">
                                            <p:txEl>
                                              <p:pRg st="10" end="10"/>
                                            </p:txEl>
                                          </p:spTgt>
                                        </p:tgtEl>
                                        <p:attrNameLst>
                                          <p:attrName>style.visibility</p:attrName>
                                        </p:attrNameLst>
                                      </p:cBhvr>
                                      <p:to>
                                        <p:strVal val="visible"/>
                                      </p:to>
                                    </p:set>
                                    <p:animEffect transition="in" filter="fade">
                                      <p:cBhvr>
                                        <p:cTn id="66" dur="1000"/>
                                        <p:tgtEl>
                                          <p:spTgt spid="5">
                                            <p:txEl>
                                              <p:pRg st="10" end="10"/>
                                            </p:txEl>
                                          </p:spTgt>
                                        </p:tgtEl>
                                      </p:cBhvr>
                                    </p:animEffect>
                                    <p:anim calcmode="lin" valueType="num">
                                      <p:cBhvr>
                                        <p:cTn id="67"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68"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1344" y="640134"/>
            <a:ext cx="6242343" cy="5309146"/>
          </a:xfrm>
          <a:prstGeom prst="rect">
            <a:avLst/>
          </a:prstGeom>
        </p:spPr>
        <p:txBody>
          <a:bodyPr wrap="square">
            <a:spAutoFit/>
          </a:bodyPr>
          <a:lstStyle/>
          <a:p>
            <a:pPr algn="just"/>
            <a:r>
              <a:rPr lang="en-US" sz="2300" b="1" dirty="0" smtClean="0">
                <a:solidFill>
                  <a:srgbClr val="FFFF00"/>
                </a:solidFill>
              </a:rPr>
              <a:t>Cảm </a:t>
            </a:r>
            <a:r>
              <a:rPr lang="en-US" sz="2300" b="1" dirty="0" err="1">
                <a:solidFill>
                  <a:srgbClr val="FFFF00"/>
                </a:solidFill>
              </a:rPr>
              <a:t>nhận</a:t>
            </a:r>
            <a:r>
              <a:rPr lang="en-US" sz="2300" b="1" dirty="0">
                <a:solidFill>
                  <a:srgbClr val="FFFF00"/>
                </a:solidFill>
              </a:rPr>
              <a:t> </a:t>
            </a:r>
            <a:r>
              <a:rPr lang="en-US" sz="2300" b="1" dirty="0" err="1">
                <a:solidFill>
                  <a:srgbClr val="FFFF00"/>
                </a:solidFill>
              </a:rPr>
              <a:t>của</a:t>
            </a:r>
            <a:r>
              <a:rPr lang="en-US" sz="2300" b="1" dirty="0">
                <a:solidFill>
                  <a:srgbClr val="FFFF00"/>
                </a:solidFill>
              </a:rPr>
              <a:t> </a:t>
            </a:r>
            <a:r>
              <a:rPr lang="en-US" sz="2300" b="1" dirty="0" err="1">
                <a:solidFill>
                  <a:srgbClr val="FFFF00"/>
                </a:solidFill>
              </a:rPr>
              <a:t>em</a:t>
            </a:r>
            <a:r>
              <a:rPr lang="en-US" sz="2300" b="1" dirty="0">
                <a:solidFill>
                  <a:srgbClr val="FFFF00"/>
                </a:solidFill>
              </a:rPr>
              <a:t> </a:t>
            </a:r>
            <a:r>
              <a:rPr lang="en-US" sz="2300" b="1" dirty="0" err="1">
                <a:solidFill>
                  <a:srgbClr val="FFFF00"/>
                </a:solidFill>
              </a:rPr>
              <a:t>về</a:t>
            </a:r>
            <a:r>
              <a:rPr lang="en-US" sz="2300" b="1" dirty="0">
                <a:solidFill>
                  <a:srgbClr val="FFFF00"/>
                </a:solidFill>
              </a:rPr>
              <a:t> </a:t>
            </a:r>
            <a:r>
              <a:rPr lang="en-US" sz="2300" b="1" dirty="0" err="1">
                <a:solidFill>
                  <a:srgbClr val="FFFF00"/>
                </a:solidFill>
              </a:rPr>
              <a:t>vẻ</a:t>
            </a:r>
            <a:r>
              <a:rPr lang="en-US" sz="2300" b="1" dirty="0">
                <a:solidFill>
                  <a:srgbClr val="FFFF00"/>
                </a:solidFill>
              </a:rPr>
              <a:t> </a:t>
            </a:r>
            <a:r>
              <a:rPr lang="en-US" sz="2300" b="1" dirty="0" err="1">
                <a:solidFill>
                  <a:srgbClr val="FFFF00"/>
                </a:solidFill>
              </a:rPr>
              <a:t>đẹp</a:t>
            </a:r>
            <a:r>
              <a:rPr lang="en-US" sz="2300" b="1" dirty="0">
                <a:solidFill>
                  <a:srgbClr val="FFFF00"/>
                </a:solidFill>
              </a:rPr>
              <a:t> </a:t>
            </a:r>
            <a:r>
              <a:rPr lang="en-US" sz="2300" b="1" dirty="0" err="1">
                <a:solidFill>
                  <a:srgbClr val="FFFF00"/>
                </a:solidFill>
              </a:rPr>
              <a:t>thiên</a:t>
            </a:r>
            <a:r>
              <a:rPr lang="en-US" sz="2300" b="1" dirty="0">
                <a:solidFill>
                  <a:srgbClr val="FFFF00"/>
                </a:solidFill>
              </a:rPr>
              <a:t> </a:t>
            </a:r>
            <a:r>
              <a:rPr lang="en-US" sz="2300" b="1" dirty="0" err="1" smtClean="0">
                <a:solidFill>
                  <a:srgbClr val="FFFF00"/>
                </a:solidFill>
              </a:rPr>
              <a:t>nhiên</a:t>
            </a:r>
            <a:r>
              <a:rPr lang="en-US" sz="2300" b="1" dirty="0" smtClean="0">
                <a:solidFill>
                  <a:srgbClr val="FFFF00"/>
                </a:solidFill>
              </a:rPr>
              <a:t> </a:t>
            </a:r>
            <a:r>
              <a:rPr lang="en-US" sz="2300" b="1" dirty="0" err="1">
                <a:solidFill>
                  <a:srgbClr val="FFFF00"/>
                </a:solidFill>
              </a:rPr>
              <a:t>và</a:t>
            </a:r>
            <a:r>
              <a:rPr lang="en-US" sz="2300" b="1" dirty="0">
                <a:solidFill>
                  <a:srgbClr val="FFFF00"/>
                </a:solidFill>
              </a:rPr>
              <a:t> con </a:t>
            </a:r>
            <a:r>
              <a:rPr lang="en-US" sz="2300" b="1" dirty="0" err="1">
                <a:solidFill>
                  <a:srgbClr val="FFFF00"/>
                </a:solidFill>
              </a:rPr>
              <a:t>người</a:t>
            </a:r>
            <a:r>
              <a:rPr lang="en-US" sz="2300" b="1" dirty="0">
                <a:solidFill>
                  <a:srgbClr val="FFFF00"/>
                </a:solidFill>
              </a:rPr>
              <a:t> </a:t>
            </a:r>
            <a:r>
              <a:rPr lang="en-US" sz="2300" b="1" dirty="0" err="1">
                <a:solidFill>
                  <a:srgbClr val="FFFF00"/>
                </a:solidFill>
              </a:rPr>
              <a:t>lao</a:t>
            </a:r>
            <a:r>
              <a:rPr lang="en-US" sz="2300" b="1" dirty="0">
                <a:solidFill>
                  <a:srgbClr val="FFFF00"/>
                </a:solidFill>
              </a:rPr>
              <a:t> </a:t>
            </a:r>
            <a:r>
              <a:rPr lang="en-US" sz="2300" b="1" dirty="0" err="1">
                <a:solidFill>
                  <a:srgbClr val="FFFF00"/>
                </a:solidFill>
              </a:rPr>
              <a:t>động</a:t>
            </a:r>
            <a:r>
              <a:rPr lang="en-US" sz="2300" b="1" dirty="0">
                <a:solidFill>
                  <a:srgbClr val="FFFF00"/>
                </a:solidFill>
              </a:rPr>
              <a:t> </a:t>
            </a:r>
            <a:r>
              <a:rPr lang="en-US" sz="2300" b="1" dirty="0" err="1">
                <a:solidFill>
                  <a:srgbClr val="FFFF00"/>
                </a:solidFill>
              </a:rPr>
              <a:t>trong</a:t>
            </a:r>
            <a:r>
              <a:rPr lang="en-US" sz="2300" b="1" dirty="0">
                <a:solidFill>
                  <a:srgbClr val="FFFF00"/>
                </a:solidFill>
              </a:rPr>
              <a:t> </a:t>
            </a:r>
            <a:r>
              <a:rPr lang="en-US" sz="2300" b="1" dirty="0" err="1">
                <a:solidFill>
                  <a:srgbClr val="FFFF00"/>
                </a:solidFill>
              </a:rPr>
              <a:t>hai</a:t>
            </a:r>
            <a:r>
              <a:rPr lang="en-US" sz="2300" b="1" dirty="0">
                <a:solidFill>
                  <a:srgbClr val="FFFF00"/>
                </a:solidFill>
              </a:rPr>
              <a:t> </a:t>
            </a:r>
            <a:r>
              <a:rPr lang="en-US" sz="2300" b="1" dirty="0" err="1" smtClean="0">
                <a:solidFill>
                  <a:srgbClr val="FFFF00"/>
                </a:solidFill>
              </a:rPr>
              <a:t>khổ</a:t>
            </a:r>
            <a:r>
              <a:rPr lang="en-US" sz="2300" b="1" dirty="0" smtClean="0">
                <a:solidFill>
                  <a:srgbClr val="FFFF00"/>
                </a:solidFill>
              </a:rPr>
              <a:t> </a:t>
            </a:r>
            <a:r>
              <a:rPr lang="en-US" sz="2300" b="1" dirty="0" err="1">
                <a:solidFill>
                  <a:srgbClr val="FFFF00"/>
                </a:solidFill>
              </a:rPr>
              <a:t>thơ</a:t>
            </a:r>
            <a:r>
              <a:rPr lang="en-US" sz="2300" b="1" dirty="0">
                <a:solidFill>
                  <a:srgbClr val="FFFF00"/>
                </a:solidFill>
              </a:rPr>
              <a:t> </a:t>
            </a:r>
            <a:r>
              <a:rPr lang="en-US" sz="2300" b="1" dirty="0" err="1">
                <a:solidFill>
                  <a:srgbClr val="FFFF00"/>
                </a:solidFill>
              </a:rPr>
              <a:t>sau</a:t>
            </a:r>
            <a:r>
              <a:rPr lang="en-US" sz="2300" b="1" dirty="0">
                <a:solidFill>
                  <a:srgbClr val="FFFF00"/>
                </a:solidFill>
              </a:rPr>
              <a:t>: </a:t>
            </a:r>
            <a:endParaRPr lang="en-US" sz="2300" b="1" dirty="0" smtClean="0">
              <a:solidFill>
                <a:srgbClr val="FFFF00"/>
              </a:solidFill>
            </a:endParaRPr>
          </a:p>
          <a:p>
            <a:endParaRPr lang="en-US" sz="2300" dirty="0"/>
          </a:p>
          <a:p>
            <a:pPr lvl="1"/>
            <a:r>
              <a:rPr lang="en-US" sz="2300" b="1" i="1" dirty="0" smtClean="0"/>
              <a:t>Mặt </a:t>
            </a:r>
            <a:r>
              <a:rPr lang="en-US" sz="2300" b="1" i="1" dirty="0" err="1"/>
              <a:t>trời</a:t>
            </a:r>
            <a:r>
              <a:rPr lang="en-US" sz="2300" b="1" i="1" dirty="0"/>
              <a:t> </a:t>
            </a:r>
            <a:r>
              <a:rPr lang="en-US" sz="2300" b="1" i="1" dirty="0" err="1"/>
              <a:t>xuống</a:t>
            </a:r>
            <a:r>
              <a:rPr lang="en-US" sz="2300" b="1" i="1" dirty="0"/>
              <a:t> </a:t>
            </a:r>
            <a:r>
              <a:rPr lang="en-US" sz="2300" b="1" i="1" dirty="0" err="1"/>
              <a:t>biển</a:t>
            </a:r>
            <a:r>
              <a:rPr lang="en-US" sz="2300" b="1" i="1" dirty="0"/>
              <a:t> </a:t>
            </a:r>
            <a:r>
              <a:rPr lang="en-US" sz="2300" b="1" i="1" dirty="0" err="1"/>
              <a:t>như</a:t>
            </a:r>
            <a:r>
              <a:rPr lang="en-US" sz="2300" b="1" i="1" dirty="0"/>
              <a:t> </a:t>
            </a:r>
            <a:r>
              <a:rPr lang="en-US" sz="2300" b="1" i="1" dirty="0" err="1"/>
              <a:t>hòn</a:t>
            </a:r>
            <a:r>
              <a:rPr lang="en-US" sz="2300" b="1" i="1" dirty="0"/>
              <a:t> </a:t>
            </a:r>
            <a:r>
              <a:rPr lang="en-US" sz="2300" b="1" i="1" dirty="0" err="1"/>
              <a:t>lửa</a:t>
            </a:r>
            <a:r>
              <a:rPr lang="en-US" sz="2300" b="1" i="1" dirty="0"/>
              <a:t>.</a:t>
            </a:r>
          </a:p>
          <a:p>
            <a:pPr lvl="1"/>
            <a:r>
              <a:rPr lang="en-US" sz="2300" b="1" i="1" dirty="0" err="1" smtClean="0"/>
              <a:t>Sóng</a:t>
            </a:r>
            <a:r>
              <a:rPr lang="en-US" sz="2300" b="1" i="1" dirty="0" smtClean="0"/>
              <a:t> </a:t>
            </a:r>
            <a:r>
              <a:rPr lang="en-US" sz="2300" b="1" i="1" dirty="0" err="1"/>
              <a:t>đã</a:t>
            </a:r>
            <a:r>
              <a:rPr lang="en-US" sz="2300" b="1" i="1" dirty="0"/>
              <a:t> </a:t>
            </a:r>
            <a:r>
              <a:rPr lang="en-US" sz="2300" b="1" i="1" dirty="0" err="1"/>
              <a:t>cài</a:t>
            </a:r>
            <a:r>
              <a:rPr lang="en-US" sz="2300" b="1" i="1" dirty="0"/>
              <a:t> then, </a:t>
            </a:r>
            <a:r>
              <a:rPr lang="en-US" sz="2300" b="1" i="1" dirty="0" err="1"/>
              <a:t>đêm</a:t>
            </a:r>
            <a:r>
              <a:rPr lang="en-US" sz="2300" b="1" i="1" dirty="0"/>
              <a:t> </a:t>
            </a:r>
            <a:r>
              <a:rPr lang="en-US" sz="2300" b="1" i="1" dirty="0" err="1"/>
              <a:t>sập</a:t>
            </a:r>
            <a:r>
              <a:rPr lang="en-US" sz="2300" b="1" i="1" dirty="0"/>
              <a:t> </a:t>
            </a:r>
            <a:r>
              <a:rPr lang="en-US" sz="2300" b="1" i="1" dirty="0" err="1"/>
              <a:t>cửa</a:t>
            </a:r>
            <a:r>
              <a:rPr lang="en-US" sz="2300" b="1" i="1" dirty="0"/>
              <a:t>.</a:t>
            </a:r>
          </a:p>
          <a:p>
            <a:pPr lvl="1"/>
            <a:r>
              <a:rPr lang="en-US" sz="2300" b="1" i="1" dirty="0" err="1" smtClean="0"/>
              <a:t>Đoàn</a:t>
            </a:r>
            <a:r>
              <a:rPr lang="en-US" sz="2300" b="1" i="1" dirty="0" smtClean="0"/>
              <a:t> </a:t>
            </a:r>
            <a:r>
              <a:rPr lang="en-US" sz="2300" b="1" i="1" dirty="0" err="1"/>
              <a:t>thuyền</a:t>
            </a:r>
            <a:r>
              <a:rPr lang="en-US" sz="2300" b="1" i="1" dirty="0"/>
              <a:t> </a:t>
            </a:r>
            <a:r>
              <a:rPr lang="en-US" sz="2300" b="1" i="1" dirty="0" err="1"/>
              <a:t>đánh</a:t>
            </a:r>
            <a:r>
              <a:rPr lang="en-US" sz="2300" b="1" i="1" dirty="0"/>
              <a:t> </a:t>
            </a:r>
            <a:r>
              <a:rPr lang="en-US" sz="2300" b="1" i="1" dirty="0" err="1"/>
              <a:t>cá</a:t>
            </a:r>
            <a:r>
              <a:rPr lang="en-US" sz="2300" b="1" i="1" dirty="0"/>
              <a:t> </a:t>
            </a:r>
            <a:r>
              <a:rPr lang="en-US" sz="2300" b="1" i="1" dirty="0" err="1"/>
              <a:t>lại</a:t>
            </a:r>
            <a:r>
              <a:rPr lang="en-US" sz="2300" b="1" i="1" dirty="0"/>
              <a:t> </a:t>
            </a:r>
            <a:r>
              <a:rPr lang="en-US" sz="2300" b="1" i="1" dirty="0" err="1"/>
              <a:t>ra</a:t>
            </a:r>
            <a:r>
              <a:rPr lang="en-US" sz="2300" b="1" i="1" dirty="0"/>
              <a:t> </a:t>
            </a:r>
            <a:r>
              <a:rPr lang="en-US" sz="2300" b="1" i="1" dirty="0" err="1"/>
              <a:t>khơi</a:t>
            </a:r>
            <a:r>
              <a:rPr lang="en-US" sz="2300" b="1" i="1" dirty="0"/>
              <a:t>,</a:t>
            </a:r>
          </a:p>
          <a:p>
            <a:pPr lvl="1"/>
            <a:r>
              <a:rPr lang="en-US" sz="2300" b="1" i="1" dirty="0" err="1" smtClean="0"/>
              <a:t>Câu</a:t>
            </a:r>
            <a:r>
              <a:rPr lang="en-US" sz="2300" b="1" i="1" dirty="0" smtClean="0"/>
              <a:t> </a:t>
            </a:r>
            <a:r>
              <a:rPr lang="en-US" sz="2300" b="1" i="1" dirty="0" err="1"/>
              <a:t>hát</a:t>
            </a:r>
            <a:r>
              <a:rPr lang="en-US" sz="2300" b="1" i="1" dirty="0"/>
              <a:t> </a:t>
            </a:r>
            <a:r>
              <a:rPr lang="en-US" sz="2300" b="1" i="1" dirty="0" err="1"/>
              <a:t>căng</a:t>
            </a:r>
            <a:r>
              <a:rPr lang="en-US" sz="2300" b="1" i="1" dirty="0"/>
              <a:t> </a:t>
            </a:r>
            <a:r>
              <a:rPr lang="en-US" sz="2300" b="1" i="1" dirty="0" err="1"/>
              <a:t>buồm</a:t>
            </a:r>
            <a:r>
              <a:rPr lang="en-US" sz="2300" b="1" i="1" dirty="0"/>
              <a:t> </a:t>
            </a:r>
            <a:r>
              <a:rPr lang="en-US" sz="2300" b="1" i="1" dirty="0" err="1"/>
              <a:t>cùng</a:t>
            </a:r>
            <a:r>
              <a:rPr lang="en-US" sz="2300" b="1" i="1" dirty="0"/>
              <a:t> </a:t>
            </a:r>
            <a:r>
              <a:rPr lang="en-US" sz="2300" b="1" i="1" dirty="0" err="1"/>
              <a:t>gió</a:t>
            </a:r>
            <a:r>
              <a:rPr lang="en-US" sz="2300" b="1" i="1" dirty="0"/>
              <a:t> </a:t>
            </a:r>
            <a:r>
              <a:rPr lang="en-US" sz="2300" b="1" i="1" dirty="0" err="1"/>
              <a:t>khơi</a:t>
            </a:r>
            <a:r>
              <a:rPr lang="en-US" sz="2300" b="1" i="1" dirty="0"/>
              <a:t>.</a:t>
            </a:r>
          </a:p>
          <a:p>
            <a:pPr lvl="1"/>
            <a:endParaRPr lang="en-US" sz="2300" b="1" i="1" dirty="0" smtClean="0"/>
          </a:p>
          <a:p>
            <a:pPr lvl="1"/>
            <a:r>
              <a:rPr lang="en-US" sz="2300" b="1" i="1" dirty="0" smtClean="0"/>
              <a:t>Hát </a:t>
            </a:r>
            <a:r>
              <a:rPr lang="en-US" sz="2300" b="1" i="1" dirty="0" err="1"/>
              <a:t>rằng</a:t>
            </a:r>
            <a:r>
              <a:rPr lang="en-US" sz="2300" b="1" i="1" dirty="0"/>
              <a:t>: </a:t>
            </a:r>
            <a:r>
              <a:rPr lang="en-US" sz="2300" b="1" i="1" dirty="0" err="1"/>
              <a:t>cá</a:t>
            </a:r>
            <a:r>
              <a:rPr lang="en-US" sz="2300" b="1" i="1" dirty="0"/>
              <a:t> </a:t>
            </a:r>
            <a:r>
              <a:rPr lang="en-US" sz="2300" b="1" i="1" dirty="0" err="1"/>
              <a:t>bạc</a:t>
            </a:r>
            <a:r>
              <a:rPr lang="en-US" sz="2300" b="1" i="1" dirty="0"/>
              <a:t> </a:t>
            </a:r>
            <a:r>
              <a:rPr lang="en-US" sz="2300" b="1" i="1" dirty="0" err="1"/>
              <a:t>biển</a:t>
            </a:r>
            <a:r>
              <a:rPr lang="en-US" sz="2300" b="1" i="1" dirty="0"/>
              <a:t> </a:t>
            </a:r>
            <a:r>
              <a:rPr lang="en-US" sz="2300" b="1" i="1" dirty="0" err="1"/>
              <a:t>Đông</a:t>
            </a:r>
            <a:r>
              <a:rPr lang="en-US" sz="2300" b="1" i="1" dirty="0"/>
              <a:t> </a:t>
            </a:r>
            <a:r>
              <a:rPr lang="en-US" sz="2300" b="1" i="1" dirty="0" err="1"/>
              <a:t>lặng</a:t>
            </a:r>
            <a:r>
              <a:rPr lang="en-US" sz="2300" b="1" i="1" dirty="0"/>
              <a:t>,</a:t>
            </a:r>
          </a:p>
          <a:p>
            <a:pPr lvl="1"/>
            <a:r>
              <a:rPr lang="en-US" sz="2300" b="1" i="1" dirty="0" err="1" smtClean="0"/>
              <a:t>Cá</a:t>
            </a:r>
            <a:r>
              <a:rPr lang="en-US" sz="2300" b="1" i="1" dirty="0" smtClean="0"/>
              <a:t> </a:t>
            </a:r>
            <a:r>
              <a:rPr lang="en-US" sz="2300" b="1" i="1" dirty="0" err="1"/>
              <a:t>thu</a:t>
            </a:r>
            <a:r>
              <a:rPr lang="en-US" sz="2300" b="1" i="1" dirty="0"/>
              <a:t> </a:t>
            </a:r>
            <a:r>
              <a:rPr lang="en-US" sz="2300" b="1" i="1" dirty="0" err="1"/>
              <a:t>biển</a:t>
            </a:r>
            <a:r>
              <a:rPr lang="en-US" sz="2300" b="1" i="1" dirty="0"/>
              <a:t> </a:t>
            </a:r>
            <a:r>
              <a:rPr lang="en-US" sz="2300" b="1" i="1" dirty="0" err="1"/>
              <a:t>Đông</a:t>
            </a:r>
            <a:r>
              <a:rPr lang="en-US" sz="2300" b="1" i="1" dirty="0"/>
              <a:t> </a:t>
            </a:r>
            <a:r>
              <a:rPr lang="en-US" sz="2300" b="1" i="1" dirty="0" err="1"/>
              <a:t>như</a:t>
            </a:r>
            <a:r>
              <a:rPr lang="en-US" sz="2300" b="1" i="1" dirty="0"/>
              <a:t> </a:t>
            </a:r>
            <a:r>
              <a:rPr lang="en-US" sz="2300" b="1" i="1" dirty="0" err="1"/>
              <a:t>đoàn</a:t>
            </a:r>
            <a:r>
              <a:rPr lang="en-US" sz="2300" b="1" i="1" dirty="0"/>
              <a:t> </a:t>
            </a:r>
            <a:r>
              <a:rPr lang="en-US" sz="2300" b="1" i="1" dirty="0" err="1"/>
              <a:t>thoi</a:t>
            </a:r>
            <a:endParaRPr lang="en-US" sz="2300" b="1" i="1" dirty="0"/>
          </a:p>
          <a:p>
            <a:pPr lvl="1"/>
            <a:r>
              <a:rPr lang="en-US" sz="2300" b="1" i="1" dirty="0" err="1" smtClean="0"/>
              <a:t>Đêm</a:t>
            </a:r>
            <a:r>
              <a:rPr lang="en-US" sz="2300" b="1" i="1" dirty="0" smtClean="0"/>
              <a:t> </a:t>
            </a:r>
            <a:r>
              <a:rPr lang="en-US" sz="2300" b="1" i="1" dirty="0" err="1"/>
              <a:t>ngày</a:t>
            </a:r>
            <a:r>
              <a:rPr lang="en-US" sz="2300" b="1" i="1" dirty="0"/>
              <a:t> </a:t>
            </a:r>
            <a:r>
              <a:rPr lang="en-US" sz="2300" b="1" i="1" dirty="0" err="1"/>
              <a:t>dệt</a:t>
            </a:r>
            <a:r>
              <a:rPr lang="en-US" sz="2300" b="1" i="1" dirty="0"/>
              <a:t> </a:t>
            </a:r>
            <a:r>
              <a:rPr lang="en-US" sz="2300" b="1" i="1" dirty="0" err="1"/>
              <a:t>biển</a:t>
            </a:r>
            <a:r>
              <a:rPr lang="en-US" sz="2300" b="1" i="1" dirty="0"/>
              <a:t> </a:t>
            </a:r>
            <a:r>
              <a:rPr lang="en-US" sz="2300" b="1" i="1" dirty="0" err="1"/>
              <a:t>muôn</a:t>
            </a:r>
            <a:r>
              <a:rPr lang="en-US" sz="2300" b="1" i="1" dirty="0"/>
              <a:t> </a:t>
            </a:r>
            <a:r>
              <a:rPr lang="en-US" sz="2300" b="1" i="1" dirty="0" err="1"/>
              <a:t>luồng</a:t>
            </a:r>
            <a:r>
              <a:rPr lang="en-US" sz="2300" b="1" i="1" dirty="0"/>
              <a:t> </a:t>
            </a:r>
            <a:r>
              <a:rPr lang="en-US" sz="2300" b="1" i="1" dirty="0" err="1" smtClean="0"/>
              <a:t>sáng</a:t>
            </a:r>
            <a:r>
              <a:rPr lang="en-US" sz="2300" b="1" i="1" dirty="0" smtClean="0"/>
              <a:t>.</a:t>
            </a:r>
            <a:endParaRPr lang="en-US" sz="2300" b="1" i="1" dirty="0"/>
          </a:p>
          <a:p>
            <a:pPr lvl="1"/>
            <a:r>
              <a:rPr lang="en-US" sz="2300" b="1" i="1" dirty="0" err="1" smtClean="0"/>
              <a:t>Đến</a:t>
            </a:r>
            <a:r>
              <a:rPr lang="en-US" sz="2300" b="1" i="1" dirty="0" smtClean="0"/>
              <a:t> </a:t>
            </a:r>
            <a:r>
              <a:rPr lang="en-US" sz="2300" b="1" i="1" dirty="0" err="1"/>
              <a:t>dệt</a:t>
            </a:r>
            <a:r>
              <a:rPr lang="en-US" sz="2300" b="1" i="1" dirty="0"/>
              <a:t> </a:t>
            </a:r>
            <a:r>
              <a:rPr lang="en-US" sz="2300" b="1" i="1" dirty="0" err="1"/>
              <a:t>lưới</a:t>
            </a:r>
            <a:r>
              <a:rPr lang="en-US" sz="2300" b="1" i="1" dirty="0"/>
              <a:t> ta, </a:t>
            </a:r>
            <a:r>
              <a:rPr lang="en-US" sz="2300" b="1" i="1" dirty="0" err="1"/>
              <a:t>đoàn</a:t>
            </a:r>
            <a:r>
              <a:rPr lang="en-US" sz="2300" b="1" i="1" dirty="0"/>
              <a:t> </a:t>
            </a:r>
            <a:r>
              <a:rPr lang="en-US" sz="2300" b="1" i="1" dirty="0" err="1"/>
              <a:t>cá</a:t>
            </a:r>
            <a:r>
              <a:rPr lang="en-US" sz="2300" b="1" i="1" dirty="0"/>
              <a:t> </a:t>
            </a:r>
            <a:r>
              <a:rPr lang="en-US" sz="2300" b="1" i="1" dirty="0" err="1"/>
              <a:t>ơi</a:t>
            </a:r>
            <a:r>
              <a:rPr lang="en-US" sz="2300" b="1" i="1" dirty="0"/>
              <a:t>!</a:t>
            </a:r>
            <a:r>
              <a:rPr lang="en-US" sz="2300" i="1" dirty="0"/>
              <a:t>         </a:t>
            </a:r>
            <a:endParaRPr lang="en-US" sz="2300" i="1" dirty="0" smtClean="0"/>
          </a:p>
          <a:p>
            <a:endParaRPr lang="en-US" sz="2300" dirty="0"/>
          </a:p>
          <a:p>
            <a:pPr algn="r"/>
            <a:r>
              <a:rPr lang="en-US" sz="2000" b="1" dirty="0"/>
              <a:t>(</a:t>
            </a:r>
            <a:r>
              <a:rPr lang="en-US" sz="2000" b="1" dirty="0" err="1"/>
              <a:t>Huy</a:t>
            </a:r>
            <a:r>
              <a:rPr lang="en-US" sz="2000" b="1" dirty="0"/>
              <a:t> </a:t>
            </a:r>
            <a:r>
              <a:rPr lang="en-US" sz="2000" b="1" dirty="0" err="1" smtClean="0"/>
              <a:t>Cận</a:t>
            </a:r>
            <a:r>
              <a:rPr lang="en-US" sz="2000" b="1" dirty="0" smtClean="0"/>
              <a:t>, </a:t>
            </a:r>
            <a:r>
              <a:rPr lang="en-US" sz="2000" b="1" i="1" dirty="0" err="1" smtClean="0"/>
              <a:t>Đoàn</a:t>
            </a:r>
            <a:r>
              <a:rPr lang="en-US" sz="2000" b="1" i="1" dirty="0" smtClean="0"/>
              <a:t> </a:t>
            </a:r>
            <a:r>
              <a:rPr lang="en-US" sz="2000" b="1" i="1" dirty="0" err="1"/>
              <a:t>thuyền</a:t>
            </a:r>
            <a:r>
              <a:rPr lang="en-US" sz="2000" b="1" i="1" dirty="0"/>
              <a:t> </a:t>
            </a:r>
            <a:r>
              <a:rPr lang="en-US" sz="2000" b="1" i="1" dirty="0" err="1"/>
              <a:t>đánh</a:t>
            </a:r>
            <a:r>
              <a:rPr lang="en-US" sz="2000" b="1" i="1" dirty="0"/>
              <a:t> </a:t>
            </a:r>
            <a:r>
              <a:rPr lang="en-US" sz="2000" b="1" i="1" dirty="0" err="1" smtClean="0"/>
              <a:t>cá</a:t>
            </a:r>
            <a:r>
              <a:rPr lang="en-US" sz="2000" b="1" dirty="0" smtClean="0"/>
              <a:t>, </a:t>
            </a:r>
            <a:r>
              <a:rPr lang="en-US" sz="2000" b="1" i="1" dirty="0" err="1"/>
              <a:t>Ngữ</a:t>
            </a:r>
            <a:r>
              <a:rPr lang="en-US" sz="2000" b="1" i="1" dirty="0"/>
              <a:t> </a:t>
            </a:r>
            <a:r>
              <a:rPr lang="en-US" sz="2000" b="1" i="1" dirty="0" err="1"/>
              <a:t>văn</a:t>
            </a:r>
            <a:r>
              <a:rPr lang="en-US" sz="2000" b="1" i="1" dirty="0"/>
              <a:t> </a:t>
            </a:r>
            <a:r>
              <a:rPr lang="en-US" sz="2000" b="1" i="1" dirty="0" smtClean="0"/>
              <a:t>9</a:t>
            </a:r>
            <a:r>
              <a:rPr lang="en-US" sz="2000" b="1" dirty="0" smtClean="0"/>
              <a:t>,</a:t>
            </a:r>
          </a:p>
          <a:p>
            <a:pPr algn="r"/>
            <a:r>
              <a:rPr lang="en-US" sz="2000" b="1" i="1" dirty="0" smtClean="0"/>
              <a:t>Tập </a:t>
            </a:r>
            <a:r>
              <a:rPr lang="en-US" sz="2000" b="1" i="1" dirty="0" err="1"/>
              <a:t>một</a:t>
            </a:r>
            <a:r>
              <a:rPr lang="en-US" sz="2000" b="1" dirty="0" smtClean="0"/>
              <a:t>,  NXB </a:t>
            </a:r>
            <a:r>
              <a:rPr lang="en-US" sz="2000" b="1" dirty="0" err="1"/>
              <a:t>Giáo</a:t>
            </a:r>
            <a:r>
              <a:rPr lang="en-US" sz="2000" b="1" dirty="0"/>
              <a:t> </a:t>
            </a:r>
            <a:r>
              <a:rPr lang="en-US" sz="2000" b="1" dirty="0" err="1"/>
              <a:t>dục</a:t>
            </a:r>
            <a:r>
              <a:rPr lang="en-US" sz="2000" b="1" dirty="0"/>
              <a:t> </a:t>
            </a:r>
            <a:r>
              <a:rPr lang="en-US" sz="2000" b="1" dirty="0" err="1"/>
              <a:t>Việt</a:t>
            </a:r>
            <a:r>
              <a:rPr lang="en-US" sz="2000" b="1" dirty="0"/>
              <a:t> Nam)</a:t>
            </a:r>
          </a:p>
        </p:txBody>
      </p:sp>
      <p:cxnSp>
        <p:nvCxnSpPr>
          <p:cNvPr id="5" name="Straight Connector 4"/>
          <p:cNvCxnSpPr/>
          <p:nvPr/>
        </p:nvCxnSpPr>
        <p:spPr>
          <a:xfrm>
            <a:off x="6600056" y="0"/>
            <a:ext cx="0" cy="6858000"/>
          </a:xfrm>
          <a:prstGeom prst="line">
            <a:avLst/>
          </a:prstGeom>
          <a:ln w="38100">
            <a:solidFill>
              <a:srgbClr val="FFFF00"/>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7032104" y="141888"/>
            <a:ext cx="4586159" cy="3647152"/>
          </a:xfrm>
          <a:prstGeom prst="rect">
            <a:avLst/>
          </a:prstGeom>
        </p:spPr>
        <p:txBody>
          <a:bodyPr wrap="square">
            <a:spAutoFit/>
          </a:bodyPr>
          <a:lstStyle/>
          <a:p>
            <a:pPr algn="just">
              <a:spcBef>
                <a:spcPts val="600"/>
              </a:spcBef>
            </a:pPr>
            <a:r>
              <a:rPr lang="en-US" sz="2400" b="1" dirty="0">
                <a:solidFill>
                  <a:srgbClr val="FFFF00"/>
                </a:solidFill>
              </a:rPr>
              <a:t>Gợi ý</a:t>
            </a:r>
            <a:r>
              <a:rPr lang="en-US" sz="2400" b="1" dirty="0" smtClean="0">
                <a:solidFill>
                  <a:srgbClr val="FFFF00"/>
                </a:solidFill>
              </a:rPr>
              <a:t>:</a:t>
            </a:r>
          </a:p>
          <a:p>
            <a:pPr algn="just">
              <a:spcBef>
                <a:spcPts val="600"/>
              </a:spcBef>
            </a:pPr>
            <a:r>
              <a:rPr lang="en-US" sz="2400" b="1" dirty="0" smtClean="0">
                <a:solidFill>
                  <a:srgbClr val="FFFF00"/>
                </a:solidFill>
              </a:rPr>
              <a:t>1. </a:t>
            </a:r>
            <a:r>
              <a:rPr lang="en-US" sz="2400" b="1" dirty="0" err="1" smtClean="0">
                <a:solidFill>
                  <a:srgbClr val="FFFF00"/>
                </a:solidFill>
              </a:rPr>
              <a:t>Vấn</a:t>
            </a:r>
            <a:r>
              <a:rPr lang="en-US" sz="2400" b="1" dirty="0" smtClean="0">
                <a:solidFill>
                  <a:srgbClr val="FFFF00"/>
                </a:solidFill>
              </a:rPr>
              <a:t> </a:t>
            </a:r>
            <a:r>
              <a:rPr lang="en-US" sz="2400" b="1" dirty="0" err="1">
                <a:solidFill>
                  <a:srgbClr val="FFFF00"/>
                </a:solidFill>
              </a:rPr>
              <a:t>đề</a:t>
            </a:r>
            <a:r>
              <a:rPr lang="en-US" sz="2400" b="1" dirty="0">
                <a:solidFill>
                  <a:srgbClr val="FFFF00"/>
                </a:solidFill>
              </a:rPr>
              <a:t> </a:t>
            </a:r>
            <a:r>
              <a:rPr lang="en-US" sz="2400" b="1" dirty="0" err="1">
                <a:solidFill>
                  <a:srgbClr val="FFFF00"/>
                </a:solidFill>
              </a:rPr>
              <a:t>nghị</a:t>
            </a:r>
            <a:r>
              <a:rPr lang="en-US" sz="2400" b="1" dirty="0">
                <a:solidFill>
                  <a:srgbClr val="FFFF00"/>
                </a:solidFill>
              </a:rPr>
              <a:t> </a:t>
            </a:r>
            <a:r>
              <a:rPr lang="en-US" sz="2400" b="1" dirty="0" err="1">
                <a:solidFill>
                  <a:srgbClr val="FFFF00"/>
                </a:solidFill>
              </a:rPr>
              <a:t>luận</a:t>
            </a:r>
            <a:r>
              <a:rPr lang="en-US" sz="2400" b="1" dirty="0">
                <a:solidFill>
                  <a:srgbClr val="FFFF00"/>
                </a:solidFill>
              </a:rPr>
              <a:t>: </a:t>
            </a:r>
            <a:r>
              <a:rPr lang="en-US" sz="2400" b="1" dirty="0" err="1" smtClean="0"/>
              <a:t>vẻ</a:t>
            </a:r>
            <a:r>
              <a:rPr lang="en-US" sz="2400" b="1" dirty="0" smtClean="0">
                <a:solidFill>
                  <a:srgbClr val="FFC000"/>
                </a:solidFill>
              </a:rPr>
              <a:t> </a:t>
            </a:r>
            <a:r>
              <a:rPr lang="en-US" sz="2400" b="1" dirty="0" err="1" smtClean="0"/>
              <a:t>đẹp</a:t>
            </a:r>
            <a:r>
              <a:rPr lang="en-US" sz="2400" b="1" dirty="0" smtClean="0"/>
              <a:t> </a:t>
            </a:r>
            <a:r>
              <a:rPr lang="en-US" sz="2400" b="1" dirty="0" err="1" smtClean="0"/>
              <a:t>thiên</a:t>
            </a:r>
            <a:r>
              <a:rPr lang="en-US" sz="2400" b="1" dirty="0" smtClean="0"/>
              <a:t> </a:t>
            </a:r>
            <a:r>
              <a:rPr lang="en-US" sz="2400" b="1" dirty="0" err="1" smtClean="0"/>
              <a:t>nhiên</a:t>
            </a:r>
            <a:r>
              <a:rPr lang="en-US" sz="2400" b="1" dirty="0" smtClean="0"/>
              <a:t> </a:t>
            </a:r>
            <a:r>
              <a:rPr lang="en-US" sz="2400" b="1" dirty="0" err="1" smtClean="0"/>
              <a:t>và</a:t>
            </a:r>
            <a:r>
              <a:rPr lang="en-US" sz="2400" b="1" dirty="0" smtClean="0"/>
              <a:t> con </a:t>
            </a:r>
            <a:r>
              <a:rPr lang="en-US" sz="2400" b="1" dirty="0" err="1" smtClean="0"/>
              <a:t>người</a:t>
            </a:r>
            <a:r>
              <a:rPr lang="en-US" sz="2400" b="1" dirty="0" smtClean="0"/>
              <a:t> </a:t>
            </a:r>
            <a:r>
              <a:rPr lang="en-US" sz="2400" b="1" dirty="0" err="1" smtClean="0"/>
              <a:t>lao</a:t>
            </a:r>
            <a:r>
              <a:rPr lang="en-US" sz="2400" b="1" dirty="0" smtClean="0"/>
              <a:t> </a:t>
            </a:r>
            <a:r>
              <a:rPr lang="en-US" sz="2400" b="1" dirty="0" err="1" smtClean="0"/>
              <a:t>động</a:t>
            </a:r>
            <a:r>
              <a:rPr lang="en-US" sz="2400" b="1" dirty="0" smtClean="0"/>
              <a:t> </a:t>
            </a:r>
            <a:r>
              <a:rPr lang="en-US" sz="2400" b="1" dirty="0" err="1" smtClean="0"/>
              <a:t>trong</a:t>
            </a:r>
            <a:r>
              <a:rPr lang="en-US" sz="2400" b="1" dirty="0" smtClean="0"/>
              <a:t> </a:t>
            </a:r>
            <a:r>
              <a:rPr lang="en-US" sz="2400" b="1" dirty="0" err="1" smtClean="0"/>
              <a:t>hai</a:t>
            </a:r>
            <a:r>
              <a:rPr lang="en-US" sz="2400" b="1" dirty="0" smtClean="0"/>
              <a:t> </a:t>
            </a:r>
            <a:r>
              <a:rPr lang="en-US" sz="2400" b="1" dirty="0" err="1" smtClean="0"/>
              <a:t>khổ</a:t>
            </a:r>
            <a:r>
              <a:rPr lang="en-US" sz="2400" b="1" dirty="0" smtClean="0"/>
              <a:t> </a:t>
            </a:r>
            <a:r>
              <a:rPr lang="en-US" sz="2400" b="1" dirty="0" err="1" smtClean="0"/>
              <a:t>thơ</a:t>
            </a:r>
            <a:endParaRPr lang="en-US" sz="2400" b="1" dirty="0" smtClean="0"/>
          </a:p>
          <a:p>
            <a:pPr algn="just">
              <a:spcBef>
                <a:spcPts val="600"/>
              </a:spcBef>
            </a:pPr>
            <a:r>
              <a:rPr lang="en-US" sz="2400" b="1" dirty="0" smtClean="0">
                <a:solidFill>
                  <a:srgbClr val="FFFF00"/>
                </a:solidFill>
              </a:rPr>
              <a:t>2. </a:t>
            </a:r>
            <a:r>
              <a:rPr lang="en-US" sz="2400" b="1" dirty="0" err="1">
                <a:solidFill>
                  <a:srgbClr val="FFFF00"/>
                </a:solidFill>
              </a:rPr>
              <a:t>Phép</a:t>
            </a:r>
            <a:r>
              <a:rPr lang="en-US" sz="2400" b="1" dirty="0">
                <a:solidFill>
                  <a:srgbClr val="FFFF00"/>
                </a:solidFill>
              </a:rPr>
              <a:t> </a:t>
            </a:r>
            <a:r>
              <a:rPr lang="en-US" sz="2400" b="1" dirty="0" err="1">
                <a:solidFill>
                  <a:srgbClr val="FFFF00"/>
                </a:solidFill>
              </a:rPr>
              <a:t>lập</a:t>
            </a:r>
            <a:r>
              <a:rPr lang="en-US" sz="2400" b="1" dirty="0">
                <a:solidFill>
                  <a:srgbClr val="FFFF00"/>
                </a:solidFill>
              </a:rPr>
              <a:t> </a:t>
            </a:r>
            <a:r>
              <a:rPr lang="en-US" sz="2400" b="1" dirty="0" err="1" smtClean="0">
                <a:solidFill>
                  <a:srgbClr val="FFFF00"/>
                </a:solidFill>
              </a:rPr>
              <a:t>luận</a:t>
            </a:r>
            <a:r>
              <a:rPr lang="en-US" sz="2400" b="1" dirty="0" smtClean="0">
                <a:solidFill>
                  <a:srgbClr val="FFFF00"/>
                </a:solidFill>
              </a:rPr>
              <a:t>: </a:t>
            </a:r>
            <a:r>
              <a:rPr lang="en-US" sz="2400" b="1" dirty="0" err="1" smtClean="0"/>
              <a:t>phân</a:t>
            </a:r>
            <a:r>
              <a:rPr lang="en-US" sz="2400" b="1" dirty="0" smtClean="0"/>
              <a:t> </a:t>
            </a:r>
            <a:r>
              <a:rPr lang="en-US" sz="2400" b="1" dirty="0" err="1" smtClean="0"/>
              <a:t>tích</a:t>
            </a:r>
            <a:r>
              <a:rPr lang="en-US" sz="2400" b="1" dirty="0" smtClean="0"/>
              <a:t>, </a:t>
            </a:r>
            <a:r>
              <a:rPr lang="en-US" sz="2400" b="1" dirty="0" err="1" smtClean="0"/>
              <a:t>tổng</a:t>
            </a:r>
            <a:r>
              <a:rPr lang="en-US" sz="2400" b="1" dirty="0" smtClean="0"/>
              <a:t> </a:t>
            </a:r>
            <a:r>
              <a:rPr lang="en-US" sz="2400" b="1" dirty="0" err="1" smtClean="0"/>
              <a:t>hợp</a:t>
            </a:r>
            <a:r>
              <a:rPr lang="en-US" sz="2400" b="1" dirty="0" smtClean="0"/>
              <a:t> </a:t>
            </a:r>
          </a:p>
          <a:p>
            <a:pPr algn="just">
              <a:spcBef>
                <a:spcPts val="600"/>
              </a:spcBef>
            </a:pPr>
            <a:r>
              <a:rPr lang="en-US" sz="2400" b="1" dirty="0" smtClean="0">
                <a:solidFill>
                  <a:srgbClr val="FFFF00"/>
                </a:solidFill>
              </a:rPr>
              <a:t>3</a:t>
            </a:r>
            <a:r>
              <a:rPr lang="en-US" sz="2400" b="1" dirty="0">
                <a:solidFill>
                  <a:srgbClr val="FFFF00"/>
                </a:solidFill>
              </a:rPr>
              <a:t>. </a:t>
            </a:r>
            <a:r>
              <a:rPr lang="en-US" sz="2400" b="1" dirty="0" err="1">
                <a:solidFill>
                  <a:srgbClr val="FFFF00"/>
                </a:solidFill>
              </a:rPr>
              <a:t>Phạm</a:t>
            </a:r>
            <a:r>
              <a:rPr lang="en-US" sz="2400" b="1" dirty="0">
                <a:solidFill>
                  <a:srgbClr val="FFFF00"/>
                </a:solidFill>
              </a:rPr>
              <a:t> vi </a:t>
            </a:r>
            <a:r>
              <a:rPr lang="en-US" sz="2400" b="1" dirty="0" err="1">
                <a:solidFill>
                  <a:srgbClr val="FFFF00"/>
                </a:solidFill>
              </a:rPr>
              <a:t>tư</a:t>
            </a:r>
            <a:r>
              <a:rPr lang="en-US" sz="2400" b="1" dirty="0">
                <a:solidFill>
                  <a:srgbClr val="FFFF00"/>
                </a:solidFill>
              </a:rPr>
              <a:t> </a:t>
            </a:r>
            <a:r>
              <a:rPr lang="en-US" sz="2400" b="1" dirty="0" err="1">
                <a:solidFill>
                  <a:srgbClr val="FFFF00"/>
                </a:solidFill>
              </a:rPr>
              <a:t>liệu</a:t>
            </a:r>
            <a:r>
              <a:rPr lang="en-US" sz="2400" b="1" dirty="0" smtClean="0">
                <a:solidFill>
                  <a:srgbClr val="FFFF00"/>
                </a:solidFill>
              </a:rPr>
              <a:t>: </a:t>
            </a:r>
            <a:r>
              <a:rPr lang="en-US" sz="2400" b="1" dirty="0" err="1"/>
              <a:t>hai</a:t>
            </a:r>
            <a:r>
              <a:rPr lang="en-US" sz="2400" b="1" dirty="0"/>
              <a:t> </a:t>
            </a:r>
            <a:r>
              <a:rPr lang="en-US" sz="2400" b="1" dirty="0" err="1"/>
              <a:t>khổ</a:t>
            </a:r>
            <a:r>
              <a:rPr lang="en-US" sz="2400" b="1" dirty="0"/>
              <a:t> </a:t>
            </a:r>
            <a:r>
              <a:rPr lang="en-US" sz="2400" b="1" dirty="0" err="1" smtClean="0"/>
              <a:t>thơ</a:t>
            </a:r>
            <a:r>
              <a:rPr lang="en-US" sz="2400" b="1" dirty="0" smtClean="0"/>
              <a:t>, </a:t>
            </a:r>
            <a:r>
              <a:rPr lang="en-US" sz="2400" b="1" dirty="0" err="1"/>
              <a:t>bài</a:t>
            </a:r>
            <a:r>
              <a:rPr lang="en-US" sz="2400" b="1" dirty="0"/>
              <a:t> </a:t>
            </a:r>
            <a:r>
              <a:rPr lang="en-US" sz="2400" b="1" dirty="0" err="1"/>
              <a:t>thơ</a:t>
            </a:r>
            <a:r>
              <a:rPr lang="en-US" sz="2400" b="1" dirty="0"/>
              <a:t> </a:t>
            </a:r>
            <a:r>
              <a:rPr lang="en-US" sz="2400" b="1" i="1" dirty="0" err="1"/>
              <a:t>Đoàn</a:t>
            </a:r>
            <a:r>
              <a:rPr lang="en-US" sz="2400" b="1" i="1" dirty="0"/>
              <a:t> </a:t>
            </a:r>
            <a:r>
              <a:rPr lang="en-US" sz="2400" b="1" i="1" dirty="0" err="1"/>
              <a:t>thuyền</a:t>
            </a:r>
            <a:r>
              <a:rPr lang="en-US" sz="2400" b="1" i="1" dirty="0"/>
              <a:t> </a:t>
            </a:r>
            <a:r>
              <a:rPr lang="en-US" sz="2400" b="1" i="1" dirty="0" err="1"/>
              <a:t>đánh</a:t>
            </a:r>
            <a:r>
              <a:rPr lang="en-US" sz="2400" b="1" i="1" dirty="0"/>
              <a:t> </a:t>
            </a:r>
            <a:r>
              <a:rPr lang="en-US" sz="2400" b="1" i="1" dirty="0" err="1" smtClean="0"/>
              <a:t>cá</a:t>
            </a:r>
            <a:r>
              <a:rPr lang="en-US" sz="2400" b="1" dirty="0" smtClean="0"/>
              <a:t> </a:t>
            </a:r>
            <a:r>
              <a:rPr lang="en-US" sz="2400" b="1" dirty="0" err="1" smtClean="0"/>
              <a:t>và</a:t>
            </a:r>
            <a:r>
              <a:rPr lang="en-US" sz="2400" b="1" dirty="0" smtClean="0"/>
              <a:t> </a:t>
            </a:r>
            <a:r>
              <a:rPr lang="en-US" sz="2400" b="1" dirty="0" err="1"/>
              <a:t>nhà</a:t>
            </a:r>
            <a:r>
              <a:rPr lang="en-US" sz="2400" b="1" dirty="0"/>
              <a:t> </a:t>
            </a:r>
            <a:r>
              <a:rPr lang="en-US" sz="2400" b="1" dirty="0" err="1"/>
              <a:t>thơ</a:t>
            </a:r>
            <a:r>
              <a:rPr lang="en-US" sz="2400" b="1" dirty="0"/>
              <a:t> </a:t>
            </a:r>
            <a:r>
              <a:rPr lang="en-US" sz="2400" b="1" dirty="0" err="1"/>
              <a:t>Huy</a:t>
            </a:r>
            <a:r>
              <a:rPr lang="en-US" sz="2400" b="1" dirty="0"/>
              <a:t> </a:t>
            </a:r>
            <a:r>
              <a:rPr lang="en-US" sz="2400" b="1" dirty="0" err="1" smtClean="0"/>
              <a:t>Cận</a:t>
            </a:r>
            <a:endParaRPr lang="en-US" sz="3000" dirty="0">
              <a:solidFill>
                <a:srgbClr val="FFFF00"/>
              </a:solidFill>
            </a:endParaRPr>
          </a:p>
        </p:txBody>
      </p:sp>
      <p:cxnSp>
        <p:nvCxnSpPr>
          <p:cNvPr id="4" name="Straight Connector 3"/>
          <p:cNvCxnSpPr/>
          <p:nvPr/>
        </p:nvCxnSpPr>
        <p:spPr>
          <a:xfrm>
            <a:off x="3287688" y="980728"/>
            <a:ext cx="3024336" cy="0"/>
          </a:xfrm>
          <a:prstGeom prst="line">
            <a:avLst/>
          </a:prstGeom>
          <a:ln w="38100">
            <a:solidFill>
              <a:schemeClr val="tx1"/>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335360" y="1340768"/>
            <a:ext cx="25922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4" descr="Kết quả hình ảnh cho Đoàn thuyền chạy đua cùng mặt trờ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4072" y="3789040"/>
            <a:ext cx="5040560" cy="30428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38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par>
                                <p:cTn id="15" presetID="16" presetClass="entr" presetSubtype="2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arn(inVertical)">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barn(inVertical)">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barn(inVertical)">
                                      <p:cBhvr>
                                        <p:cTn id="3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198814" y="692696"/>
            <a:ext cx="2160240" cy="136815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Arial" panose="020B0604020202020204" pitchFamily="34" charset="0"/>
                <a:cs typeface="Arial" panose="020B0604020202020204" pitchFamily="34" charset="0"/>
              </a:rPr>
              <a:t>Nội dung</a:t>
            </a:r>
            <a:endParaRPr lang="en-US" sz="2400" b="1">
              <a:latin typeface="Arial" panose="020B0604020202020204" pitchFamily="34" charset="0"/>
              <a:cs typeface="Arial" panose="020B0604020202020204" pitchFamily="34" charset="0"/>
            </a:endParaRPr>
          </a:p>
        </p:txBody>
      </p:sp>
      <p:sp>
        <p:nvSpPr>
          <p:cNvPr id="15" name="Rectangle 14"/>
          <p:cNvSpPr/>
          <p:nvPr/>
        </p:nvSpPr>
        <p:spPr>
          <a:xfrm>
            <a:off x="2899267" y="1892685"/>
            <a:ext cx="4055731" cy="61821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000" b="1" dirty="0">
                <a:solidFill>
                  <a:srgbClr val="0000CC"/>
                </a:solidFill>
                <a:latin typeface="Arial" panose="020B0604020202020204" pitchFamily="34" charset="0"/>
                <a:cs typeface="Arial" panose="020B0604020202020204" pitchFamily="34" charset="0"/>
              </a:rPr>
              <a:t>Vẻ đẹp của con người lao </a:t>
            </a:r>
            <a:r>
              <a:rPr lang="pt-BR" sz="2000" b="1" dirty="0" smtClean="0">
                <a:solidFill>
                  <a:srgbClr val="0000CC"/>
                </a:solidFill>
                <a:latin typeface="Arial" panose="020B0604020202020204" pitchFamily="34" charset="0"/>
                <a:cs typeface="Arial" panose="020B0604020202020204" pitchFamily="34" charset="0"/>
              </a:rPr>
              <a:t>động</a:t>
            </a:r>
            <a:endParaRPr lang="pt-BR" sz="2000" b="1" dirty="0">
              <a:solidFill>
                <a:srgbClr val="0000CC"/>
              </a:solidFill>
              <a:latin typeface="Arial" panose="020B0604020202020204" pitchFamily="34" charset="0"/>
              <a:cs typeface="Arial" panose="020B0604020202020204" pitchFamily="34" charset="0"/>
            </a:endParaRPr>
          </a:p>
        </p:txBody>
      </p:sp>
      <p:sp>
        <p:nvSpPr>
          <p:cNvPr id="20" name="Rectangle 19"/>
          <p:cNvSpPr/>
          <p:nvPr/>
        </p:nvSpPr>
        <p:spPr>
          <a:xfrm>
            <a:off x="2899267" y="251225"/>
            <a:ext cx="4053879" cy="139835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err="1" smtClean="0">
                <a:solidFill>
                  <a:srgbClr val="0000CC"/>
                </a:solidFill>
                <a:latin typeface="Arial" panose="020B0604020202020204" pitchFamily="34" charset="0"/>
                <a:cs typeface="Arial" panose="020B0604020202020204" pitchFamily="34" charset="0"/>
              </a:rPr>
              <a:t>Vẻ</a:t>
            </a:r>
            <a:r>
              <a:rPr lang="en-US" sz="2000" b="1" dirty="0" smtClean="0">
                <a:solidFill>
                  <a:srgbClr val="0000CC"/>
                </a:solidFill>
                <a:latin typeface="Arial" panose="020B0604020202020204" pitchFamily="34" charset="0"/>
                <a:cs typeface="Arial" panose="020B0604020202020204" pitchFamily="34" charset="0"/>
              </a:rPr>
              <a:t> </a:t>
            </a:r>
            <a:r>
              <a:rPr lang="en-US" sz="2000" b="1" dirty="0" err="1" smtClean="0">
                <a:solidFill>
                  <a:srgbClr val="0000CC"/>
                </a:solidFill>
                <a:latin typeface="Arial" panose="020B0604020202020204" pitchFamily="34" charset="0"/>
                <a:cs typeface="Arial" panose="020B0604020202020204" pitchFamily="34" charset="0"/>
              </a:rPr>
              <a:t>đẹp</a:t>
            </a:r>
            <a:r>
              <a:rPr lang="en-US" sz="2000" b="1" dirty="0" smtClean="0">
                <a:solidFill>
                  <a:srgbClr val="0000CC"/>
                </a:solidFill>
                <a:latin typeface="Arial" panose="020B0604020202020204" pitchFamily="34" charset="0"/>
                <a:cs typeface="Arial" panose="020B0604020202020204" pitchFamily="34" charset="0"/>
              </a:rPr>
              <a:t> </a:t>
            </a:r>
            <a:r>
              <a:rPr lang="en-US" sz="2000" b="1" dirty="0" err="1" smtClean="0">
                <a:solidFill>
                  <a:srgbClr val="0000CC"/>
                </a:solidFill>
                <a:latin typeface="Arial" panose="020B0604020202020204" pitchFamily="34" charset="0"/>
                <a:cs typeface="Arial" panose="020B0604020202020204" pitchFamily="34" charset="0"/>
              </a:rPr>
              <a:t>thiên</a:t>
            </a:r>
            <a:r>
              <a:rPr lang="en-US" sz="2000" b="1" dirty="0" smtClean="0">
                <a:solidFill>
                  <a:srgbClr val="0000CC"/>
                </a:solidFill>
                <a:latin typeface="Arial" panose="020B0604020202020204" pitchFamily="34" charset="0"/>
                <a:cs typeface="Arial" panose="020B0604020202020204" pitchFamily="34" charset="0"/>
              </a:rPr>
              <a:t> </a:t>
            </a:r>
            <a:r>
              <a:rPr lang="en-US" sz="2000" b="1" dirty="0" err="1" smtClean="0">
                <a:solidFill>
                  <a:srgbClr val="0000CC"/>
                </a:solidFill>
                <a:latin typeface="Arial" panose="020B0604020202020204" pitchFamily="34" charset="0"/>
                <a:cs typeface="Arial" panose="020B0604020202020204" pitchFamily="34" charset="0"/>
              </a:rPr>
              <a:t>nhiên</a:t>
            </a:r>
            <a:r>
              <a:rPr lang="en-US" sz="2000" b="1" dirty="0" smtClean="0">
                <a:solidFill>
                  <a:srgbClr val="0000CC"/>
                </a:solidFill>
                <a:latin typeface="Arial" panose="020B0604020202020204" pitchFamily="34" charset="0"/>
                <a:cs typeface="Arial" panose="020B0604020202020204" pitchFamily="34" charset="0"/>
              </a:rPr>
              <a:t>: </a:t>
            </a:r>
            <a:r>
              <a:rPr lang="en-US" sz="2000" b="1" dirty="0" err="1" smtClean="0">
                <a:solidFill>
                  <a:srgbClr val="0000CC"/>
                </a:solidFill>
                <a:latin typeface="Arial" panose="020B0604020202020204" pitchFamily="34" charset="0"/>
                <a:cs typeface="Arial" panose="020B0604020202020204" pitchFamily="34" charset="0"/>
              </a:rPr>
              <a:t>hoàng</a:t>
            </a:r>
            <a:r>
              <a:rPr lang="en-US" sz="2000" b="1" dirty="0" smtClean="0">
                <a:solidFill>
                  <a:srgbClr val="0000CC"/>
                </a:solidFill>
                <a:latin typeface="Arial" panose="020B0604020202020204" pitchFamily="34" charset="0"/>
                <a:cs typeface="Arial" panose="020B0604020202020204" pitchFamily="34" charset="0"/>
              </a:rPr>
              <a:t> </a:t>
            </a:r>
            <a:r>
              <a:rPr lang="en-US" sz="2000" b="1" dirty="0" err="1" smtClean="0">
                <a:solidFill>
                  <a:srgbClr val="0000CC"/>
                </a:solidFill>
                <a:latin typeface="Arial" panose="020B0604020202020204" pitchFamily="34" charset="0"/>
                <a:cs typeface="Arial" panose="020B0604020202020204" pitchFamily="34" charset="0"/>
              </a:rPr>
              <a:t>hôn</a:t>
            </a:r>
            <a:r>
              <a:rPr lang="en-US" sz="2000" b="1" dirty="0" smtClean="0">
                <a:solidFill>
                  <a:srgbClr val="0000CC"/>
                </a:solidFill>
                <a:latin typeface="Arial" panose="020B0604020202020204" pitchFamily="34" charset="0"/>
                <a:cs typeface="Arial" panose="020B0604020202020204" pitchFamily="34" charset="0"/>
              </a:rPr>
              <a:t> </a:t>
            </a:r>
            <a:r>
              <a:rPr lang="en-US" sz="2000" b="1" dirty="0" err="1" smtClean="0">
                <a:solidFill>
                  <a:srgbClr val="0000CC"/>
                </a:solidFill>
                <a:latin typeface="Arial" panose="020B0604020202020204" pitchFamily="34" charset="0"/>
                <a:cs typeface="Arial" panose="020B0604020202020204" pitchFamily="34" charset="0"/>
              </a:rPr>
              <a:t>trên</a:t>
            </a:r>
            <a:r>
              <a:rPr lang="en-US" sz="2000" b="1" dirty="0" smtClean="0">
                <a:solidFill>
                  <a:srgbClr val="0000CC"/>
                </a:solidFill>
                <a:latin typeface="Arial" panose="020B0604020202020204" pitchFamily="34" charset="0"/>
                <a:cs typeface="Arial" panose="020B0604020202020204" pitchFamily="34" charset="0"/>
              </a:rPr>
              <a:t> </a:t>
            </a:r>
            <a:r>
              <a:rPr lang="en-US" sz="2000" b="1" dirty="0" err="1" smtClean="0">
                <a:solidFill>
                  <a:srgbClr val="0000CC"/>
                </a:solidFill>
                <a:latin typeface="Arial" panose="020B0604020202020204" pitchFamily="34" charset="0"/>
                <a:cs typeface="Arial" panose="020B0604020202020204" pitchFamily="34" charset="0"/>
              </a:rPr>
              <a:t>biển</a:t>
            </a:r>
            <a:r>
              <a:rPr lang="en-US" sz="2000" b="1" dirty="0" smtClean="0">
                <a:solidFill>
                  <a:srgbClr val="0000CC"/>
                </a:solidFill>
                <a:latin typeface="Arial" panose="020B0604020202020204" pitchFamily="34" charset="0"/>
                <a:cs typeface="Arial" panose="020B0604020202020204" pitchFamily="34" charset="0"/>
              </a:rPr>
              <a:t> </a:t>
            </a:r>
            <a:r>
              <a:rPr lang="en-US" sz="2000" b="1" dirty="0" err="1" smtClean="0">
                <a:solidFill>
                  <a:srgbClr val="0000CC"/>
                </a:solidFill>
                <a:latin typeface="Arial" panose="020B0604020202020204" pitchFamily="34" charset="0"/>
                <a:cs typeface="Arial" panose="020B0604020202020204" pitchFamily="34" charset="0"/>
              </a:rPr>
              <a:t>tráng</a:t>
            </a:r>
            <a:r>
              <a:rPr lang="en-US" sz="2000" b="1" dirty="0" smtClean="0">
                <a:solidFill>
                  <a:srgbClr val="0000CC"/>
                </a:solidFill>
                <a:latin typeface="Arial" panose="020B0604020202020204" pitchFamily="34" charset="0"/>
                <a:cs typeface="Arial" panose="020B0604020202020204" pitchFamily="34" charset="0"/>
              </a:rPr>
              <a:t> </a:t>
            </a:r>
            <a:r>
              <a:rPr lang="en-US" sz="2000" b="1" dirty="0" err="1" smtClean="0">
                <a:solidFill>
                  <a:srgbClr val="0000CC"/>
                </a:solidFill>
                <a:latin typeface="Arial" panose="020B0604020202020204" pitchFamily="34" charset="0"/>
                <a:cs typeface="Arial" panose="020B0604020202020204" pitchFamily="34" charset="0"/>
              </a:rPr>
              <a:t>lệ</a:t>
            </a:r>
            <a:r>
              <a:rPr lang="en-US" sz="2000" b="1" dirty="0" smtClean="0">
                <a:solidFill>
                  <a:srgbClr val="0000CC"/>
                </a:solidFill>
                <a:latin typeface="Arial" panose="020B0604020202020204" pitchFamily="34" charset="0"/>
                <a:cs typeface="Arial" panose="020B0604020202020204" pitchFamily="34" charset="0"/>
              </a:rPr>
              <a:t>, </a:t>
            </a:r>
            <a:r>
              <a:rPr lang="en-US" sz="2000" b="1" dirty="0" err="1" smtClean="0">
                <a:solidFill>
                  <a:srgbClr val="0000CC"/>
                </a:solidFill>
                <a:latin typeface="Arial" panose="020B0604020202020204" pitchFamily="34" charset="0"/>
                <a:cs typeface="Arial" panose="020B0604020202020204" pitchFamily="34" charset="0"/>
              </a:rPr>
              <a:t>phóng</a:t>
            </a:r>
            <a:r>
              <a:rPr lang="en-US" sz="2000" b="1" dirty="0" smtClean="0">
                <a:solidFill>
                  <a:srgbClr val="0000CC"/>
                </a:solidFill>
                <a:latin typeface="Arial" panose="020B0604020202020204" pitchFamily="34" charset="0"/>
                <a:cs typeface="Arial" panose="020B0604020202020204" pitchFamily="34" charset="0"/>
              </a:rPr>
              <a:t> </a:t>
            </a:r>
            <a:r>
              <a:rPr lang="en-US" sz="2000" b="1" dirty="0" err="1" smtClean="0">
                <a:solidFill>
                  <a:srgbClr val="0000CC"/>
                </a:solidFill>
                <a:latin typeface="Arial" panose="020B0604020202020204" pitchFamily="34" charset="0"/>
                <a:cs typeface="Arial" panose="020B0604020202020204" pitchFamily="34" charset="0"/>
              </a:rPr>
              <a:t>khoáng</a:t>
            </a:r>
            <a:r>
              <a:rPr lang="en-US" sz="2000" b="1" dirty="0" smtClean="0">
                <a:solidFill>
                  <a:srgbClr val="0000CC"/>
                </a:solidFill>
                <a:latin typeface="Arial" panose="020B0604020202020204" pitchFamily="34" charset="0"/>
                <a:cs typeface="Arial" panose="020B0604020202020204" pitchFamily="34" charset="0"/>
              </a:rPr>
              <a:t> </a:t>
            </a:r>
            <a:r>
              <a:rPr lang="en-US" sz="2000" b="1" dirty="0" err="1" smtClean="0">
                <a:solidFill>
                  <a:srgbClr val="0000CC"/>
                </a:solidFill>
                <a:latin typeface="Arial" panose="020B0604020202020204" pitchFamily="34" charset="0"/>
                <a:cs typeface="Arial" panose="020B0604020202020204" pitchFamily="34" charset="0"/>
              </a:rPr>
              <a:t>mà</a:t>
            </a:r>
            <a:r>
              <a:rPr lang="en-US" sz="2000" b="1" dirty="0" smtClean="0">
                <a:solidFill>
                  <a:srgbClr val="0000CC"/>
                </a:solidFill>
                <a:latin typeface="Arial" panose="020B0604020202020204" pitchFamily="34" charset="0"/>
                <a:cs typeface="Arial" panose="020B0604020202020204" pitchFamily="34" charset="0"/>
              </a:rPr>
              <a:t> </a:t>
            </a:r>
            <a:r>
              <a:rPr lang="en-US" sz="2000" b="1" dirty="0" err="1" smtClean="0">
                <a:solidFill>
                  <a:srgbClr val="0000CC"/>
                </a:solidFill>
                <a:latin typeface="Arial" panose="020B0604020202020204" pitchFamily="34" charset="0"/>
                <a:cs typeface="Arial" panose="020B0604020202020204" pitchFamily="34" charset="0"/>
              </a:rPr>
              <a:t>gần</a:t>
            </a:r>
            <a:r>
              <a:rPr lang="en-US" sz="2000" b="1" dirty="0" smtClean="0">
                <a:solidFill>
                  <a:srgbClr val="0000CC"/>
                </a:solidFill>
                <a:latin typeface="Arial" panose="020B0604020202020204" pitchFamily="34" charset="0"/>
                <a:cs typeface="Arial" panose="020B0604020202020204" pitchFamily="34" charset="0"/>
              </a:rPr>
              <a:t> </a:t>
            </a:r>
            <a:r>
              <a:rPr lang="en-US" sz="2000" b="1" dirty="0" err="1" smtClean="0">
                <a:solidFill>
                  <a:srgbClr val="0000CC"/>
                </a:solidFill>
                <a:latin typeface="Arial" panose="020B0604020202020204" pitchFamily="34" charset="0"/>
                <a:cs typeface="Arial" panose="020B0604020202020204" pitchFamily="34" charset="0"/>
              </a:rPr>
              <a:t>gũi</a:t>
            </a:r>
            <a:r>
              <a:rPr lang="en-US" sz="2000" b="1" dirty="0" smtClean="0">
                <a:solidFill>
                  <a:srgbClr val="0000CC"/>
                </a:solidFill>
                <a:latin typeface="Arial" panose="020B0604020202020204" pitchFamily="34" charset="0"/>
                <a:cs typeface="Arial" panose="020B0604020202020204" pitchFamily="34" charset="0"/>
              </a:rPr>
              <a:t>, </a:t>
            </a:r>
            <a:r>
              <a:rPr lang="en-US" sz="2000" b="1" dirty="0" err="1" smtClean="0">
                <a:solidFill>
                  <a:srgbClr val="0000CC"/>
                </a:solidFill>
                <a:latin typeface="Arial" panose="020B0604020202020204" pitchFamily="34" charset="0"/>
                <a:cs typeface="Arial" panose="020B0604020202020204" pitchFamily="34" charset="0"/>
              </a:rPr>
              <a:t>ấm</a:t>
            </a:r>
            <a:r>
              <a:rPr lang="en-US" sz="2000" b="1" dirty="0" smtClean="0">
                <a:solidFill>
                  <a:srgbClr val="0000CC"/>
                </a:solidFill>
                <a:latin typeface="Arial" panose="020B0604020202020204" pitchFamily="34" charset="0"/>
                <a:cs typeface="Arial" panose="020B0604020202020204" pitchFamily="34" charset="0"/>
              </a:rPr>
              <a:t> </a:t>
            </a:r>
            <a:r>
              <a:rPr lang="en-US" sz="2000" b="1" dirty="0" err="1" smtClean="0">
                <a:solidFill>
                  <a:srgbClr val="0000CC"/>
                </a:solidFill>
                <a:latin typeface="Arial" panose="020B0604020202020204" pitchFamily="34" charset="0"/>
                <a:cs typeface="Arial" panose="020B0604020202020204" pitchFamily="34" charset="0"/>
              </a:rPr>
              <a:t>áp</a:t>
            </a:r>
            <a:endParaRPr lang="en-US" sz="2000" b="1" dirty="0">
              <a:solidFill>
                <a:srgbClr val="0000CC"/>
              </a:solidFill>
              <a:latin typeface="Arial" panose="020B0604020202020204" pitchFamily="34" charset="0"/>
              <a:cs typeface="Arial" panose="020B0604020202020204" pitchFamily="34" charset="0"/>
            </a:endParaRPr>
          </a:p>
        </p:txBody>
      </p:sp>
      <p:sp>
        <p:nvSpPr>
          <p:cNvPr id="17" name="Rounded Rectangle 16"/>
          <p:cNvSpPr/>
          <p:nvPr/>
        </p:nvSpPr>
        <p:spPr>
          <a:xfrm>
            <a:off x="7518183" y="1017182"/>
            <a:ext cx="2839376" cy="6840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pPr>
            <a:r>
              <a:rPr lang="pt-BR" sz="2000" b="1" dirty="0">
                <a:solidFill>
                  <a:srgbClr val="FFFF00"/>
                </a:solidFill>
                <a:latin typeface="Arial" panose="020B0604020202020204" pitchFamily="34" charset="0"/>
                <a:cs typeface="Arial" panose="020B0604020202020204" pitchFamily="34" charset="0"/>
              </a:rPr>
              <a:t>Hăm hở, khỏe </a:t>
            </a:r>
            <a:r>
              <a:rPr lang="pt-BR" sz="2000" b="1" dirty="0" smtClean="0">
                <a:solidFill>
                  <a:srgbClr val="FFFF00"/>
                </a:solidFill>
                <a:latin typeface="Arial" panose="020B0604020202020204" pitchFamily="34" charset="0"/>
                <a:cs typeface="Arial" panose="020B0604020202020204" pitchFamily="34" charset="0"/>
              </a:rPr>
              <a:t>khoắn</a:t>
            </a:r>
            <a:endParaRPr lang="en-US" sz="2000" b="1" dirty="0">
              <a:solidFill>
                <a:srgbClr val="FFFF00"/>
              </a:solidFill>
              <a:latin typeface="Arial" panose="020B0604020202020204" pitchFamily="34" charset="0"/>
              <a:cs typeface="Arial" panose="020B0604020202020204" pitchFamily="34" charset="0"/>
            </a:endParaRPr>
          </a:p>
        </p:txBody>
      </p:sp>
      <p:sp>
        <p:nvSpPr>
          <p:cNvPr id="22" name="Rounded Rectangle 21"/>
          <p:cNvSpPr/>
          <p:nvPr/>
        </p:nvSpPr>
        <p:spPr>
          <a:xfrm>
            <a:off x="7507288" y="1859753"/>
            <a:ext cx="2850271" cy="6840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pt-BR" sz="2000" b="1" dirty="0">
                <a:solidFill>
                  <a:srgbClr val="FFFF00"/>
                </a:solidFill>
                <a:latin typeface="Arial" panose="020B0604020202020204" pitchFamily="34" charset="0"/>
                <a:cs typeface="Arial" panose="020B0604020202020204" pitchFamily="34" charset="0"/>
              </a:rPr>
              <a:t>Tình yêu biển </a:t>
            </a:r>
            <a:r>
              <a:rPr lang="pt-BR" sz="2000" b="1" dirty="0" smtClean="0">
                <a:solidFill>
                  <a:srgbClr val="FFFF00"/>
                </a:solidFill>
                <a:latin typeface="Arial" panose="020B0604020202020204" pitchFamily="34" charset="0"/>
                <a:cs typeface="Arial" panose="020B0604020202020204" pitchFamily="34" charset="0"/>
              </a:rPr>
              <a:t>cả</a:t>
            </a:r>
            <a:endParaRPr lang="en-US" sz="2000" b="1" dirty="0">
              <a:solidFill>
                <a:srgbClr val="FFFF00"/>
              </a:solidFill>
              <a:latin typeface="Arial" panose="020B0604020202020204" pitchFamily="34" charset="0"/>
              <a:cs typeface="Arial" panose="020B0604020202020204" pitchFamily="34" charset="0"/>
            </a:endParaRPr>
          </a:p>
        </p:txBody>
      </p:sp>
      <p:sp>
        <p:nvSpPr>
          <p:cNvPr id="24" name="Rounded Rectangle 23"/>
          <p:cNvSpPr/>
          <p:nvPr/>
        </p:nvSpPr>
        <p:spPr>
          <a:xfrm>
            <a:off x="7518183" y="2698383"/>
            <a:ext cx="2839376" cy="6840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rgbClr val="FFFF00"/>
                </a:solidFill>
                <a:latin typeface="Arial" panose="020B0604020202020204" pitchFamily="34" charset="0"/>
                <a:cs typeface="Arial" panose="020B0604020202020204" pitchFamily="34" charset="0"/>
              </a:rPr>
              <a:t>Hi vọng vào thành quả lao động</a:t>
            </a:r>
            <a:endParaRPr lang="en-US" sz="2000" b="1" dirty="0">
              <a:latin typeface="Arial" panose="020B0604020202020204" pitchFamily="34" charset="0"/>
              <a:cs typeface="Arial" panose="020B0604020202020204" pitchFamily="34" charset="0"/>
            </a:endParaRPr>
          </a:p>
        </p:txBody>
      </p:sp>
      <p:sp>
        <p:nvSpPr>
          <p:cNvPr id="25" name="Oval 24"/>
          <p:cNvSpPr/>
          <p:nvPr/>
        </p:nvSpPr>
        <p:spPr>
          <a:xfrm>
            <a:off x="208786" y="5301208"/>
            <a:ext cx="2160240" cy="136815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Arial" panose="020B0604020202020204" pitchFamily="34" charset="0"/>
                <a:cs typeface="Arial" panose="020B0604020202020204" pitchFamily="34" charset="0"/>
              </a:rPr>
              <a:t>Đánh giá</a:t>
            </a:r>
            <a:endParaRPr lang="en-US" sz="2400" b="1">
              <a:latin typeface="Arial" panose="020B0604020202020204" pitchFamily="34" charset="0"/>
              <a:cs typeface="Arial" panose="020B0604020202020204" pitchFamily="34" charset="0"/>
            </a:endParaRPr>
          </a:p>
        </p:txBody>
      </p:sp>
      <p:sp>
        <p:nvSpPr>
          <p:cNvPr id="26" name="Rectangle 25"/>
          <p:cNvSpPr/>
          <p:nvPr/>
        </p:nvSpPr>
        <p:spPr>
          <a:xfrm>
            <a:off x="2899267" y="3219144"/>
            <a:ext cx="4343763" cy="156223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000" b="1" dirty="0" smtClean="0">
                <a:solidFill>
                  <a:srgbClr val="0000CC"/>
                </a:solidFill>
                <a:latin typeface="Arial" panose="020B0604020202020204" pitchFamily="34" charset="0"/>
                <a:cs typeface="Arial" panose="020B0604020202020204" pitchFamily="34" charset="0"/>
              </a:rPr>
              <a:t>- Hình </a:t>
            </a:r>
            <a:r>
              <a:rPr lang="pt-BR" sz="2000" b="1" dirty="0">
                <a:solidFill>
                  <a:srgbClr val="0000CC"/>
                </a:solidFill>
                <a:latin typeface="Arial" panose="020B0604020202020204" pitchFamily="34" charset="0"/>
                <a:cs typeface="Arial" panose="020B0604020202020204" pitchFamily="34" charset="0"/>
              </a:rPr>
              <a:t>ảnh thơ </a:t>
            </a:r>
            <a:r>
              <a:rPr lang="pt-BR" sz="2000" b="1" dirty="0" smtClean="0">
                <a:solidFill>
                  <a:srgbClr val="0000CC"/>
                </a:solidFill>
                <a:latin typeface="Arial" panose="020B0604020202020204" pitchFamily="34" charset="0"/>
                <a:cs typeface="Arial" panose="020B0604020202020204" pitchFamily="34" charset="0"/>
              </a:rPr>
              <a:t>gợi nhiều </a:t>
            </a:r>
            <a:r>
              <a:rPr lang="pt-BR" sz="2000" b="1" dirty="0">
                <a:solidFill>
                  <a:srgbClr val="0000CC"/>
                </a:solidFill>
                <a:latin typeface="Arial" panose="020B0604020202020204" pitchFamily="34" charset="0"/>
                <a:cs typeface="Arial" panose="020B0604020202020204" pitchFamily="34" charset="0"/>
              </a:rPr>
              <a:t>liên tưởng, tưởng </a:t>
            </a:r>
            <a:r>
              <a:rPr lang="pt-BR" sz="2000" b="1" dirty="0" smtClean="0">
                <a:solidFill>
                  <a:srgbClr val="0000CC"/>
                </a:solidFill>
                <a:latin typeface="Arial" panose="020B0604020202020204" pitchFamily="34" charset="0"/>
                <a:cs typeface="Arial" panose="020B0604020202020204" pitchFamily="34" charset="0"/>
              </a:rPr>
              <a:t>tượng</a:t>
            </a:r>
          </a:p>
          <a:p>
            <a:pPr algn="just"/>
            <a:r>
              <a:rPr lang="pt-BR" sz="2000" b="1" dirty="0" smtClean="0">
                <a:solidFill>
                  <a:srgbClr val="0000CC"/>
                </a:solidFill>
                <a:latin typeface="Arial" panose="020B0604020202020204" pitchFamily="34" charset="0"/>
                <a:cs typeface="Arial" panose="020B0604020202020204" pitchFamily="34" charset="0"/>
              </a:rPr>
              <a:t>- Giọng điệu hào </a:t>
            </a:r>
            <a:r>
              <a:rPr lang="pt-BR" sz="2000" b="1" dirty="0">
                <a:solidFill>
                  <a:srgbClr val="0000CC"/>
                </a:solidFill>
                <a:latin typeface="Arial" panose="020B0604020202020204" pitchFamily="34" charset="0"/>
                <a:cs typeface="Arial" panose="020B0604020202020204" pitchFamily="34" charset="0"/>
              </a:rPr>
              <a:t>hùng, lạc </a:t>
            </a:r>
            <a:r>
              <a:rPr lang="pt-BR" sz="2000" b="1" dirty="0" smtClean="0">
                <a:solidFill>
                  <a:srgbClr val="0000CC"/>
                </a:solidFill>
                <a:latin typeface="Arial" panose="020B0604020202020204" pitchFamily="34" charset="0"/>
                <a:cs typeface="Arial" panose="020B0604020202020204" pitchFamily="34" charset="0"/>
              </a:rPr>
              <a:t>quan</a:t>
            </a:r>
          </a:p>
          <a:p>
            <a:pPr algn="just"/>
            <a:r>
              <a:rPr lang="pt-BR" sz="2000" b="1" dirty="0" smtClean="0">
                <a:solidFill>
                  <a:srgbClr val="0000CC"/>
                </a:solidFill>
                <a:latin typeface="Arial" panose="020B0604020202020204" pitchFamily="34" charset="0"/>
                <a:cs typeface="Arial" panose="020B0604020202020204" pitchFamily="34" charset="0"/>
              </a:rPr>
              <a:t>- Phép </a:t>
            </a:r>
            <a:r>
              <a:rPr lang="pt-BR" sz="2000" b="1" dirty="0">
                <a:solidFill>
                  <a:srgbClr val="0000CC"/>
                </a:solidFill>
                <a:latin typeface="Arial" panose="020B0604020202020204" pitchFamily="34" charset="0"/>
                <a:cs typeface="Arial" panose="020B0604020202020204" pitchFamily="34" charset="0"/>
              </a:rPr>
              <a:t>so sánh, nhân </a:t>
            </a:r>
            <a:r>
              <a:rPr lang="pt-BR" sz="2000" b="1" dirty="0" smtClean="0">
                <a:solidFill>
                  <a:srgbClr val="0000CC"/>
                </a:solidFill>
                <a:latin typeface="Arial" panose="020B0604020202020204" pitchFamily="34" charset="0"/>
                <a:cs typeface="Arial" panose="020B0604020202020204" pitchFamily="34" charset="0"/>
              </a:rPr>
              <a:t>hóa độc đáo</a:t>
            </a:r>
            <a:endParaRPr lang="en-US" sz="2000" b="1" dirty="0">
              <a:solidFill>
                <a:srgbClr val="0000CC"/>
              </a:solidFill>
              <a:latin typeface="Arial" panose="020B0604020202020204" pitchFamily="34" charset="0"/>
              <a:cs typeface="Arial" panose="020B0604020202020204" pitchFamily="34" charset="0"/>
            </a:endParaRPr>
          </a:p>
        </p:txBody>
      </p:sp>
      <p:sp>
        <p:nvSpPr>
          <p:cNvPr id="27" name="Oval 26"/>
          <p:cNvSpPr/>
          <p:nvPr/>
        </p:nvSpPr>
        <p:spPr>
          <a:xfrm>
            <a:off x="217542" y="3313088"/>
            <a:ext cx="2160240" cy="136815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Arial" panose="020B0604020202020204" pitchFamily="34" charset="0"/>
                <a:cs typeface="Arial" panose="020B0604020202020204" pitchFamily="34" charset="0"/>
              </a:rPr>
              <a:t>Nghệ</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thuật</a:t>
            </a:r>
            <a:endParaRPr lang="en-US" sz="2400" b="1" dirty="0">
              <a:latin typeface="Arial" panose="020B0604020202020204" pitchFamily="34" charset="0"/>
              <a:cs typeface="Arial" panose="020B0604020202020204" pitchFamily="34" charset="0"/>
            </a:endParaRPr>
          </a:p>
        </p:txBody>
      </p:sp>
      <p:sp>
        <p:nvSpPr>
          <p:cNvPr id="28" name="Rectangle 27"/>
          <p:cNvSpPr/>
          <p:nvPr/>
        </p:nvSpPr>
        <p:spPr>
          <a:xfrm>
            <a:off x="2925180" y="5589240"/>
            <a:ext cx="4027966" cy="79208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0000CC"/>
                </a:solidFill>
                <a:latin typeface="Arial" panose="020B0604020202020204" pitchFamily="34" charset="0"/>
                <a:cs typeface="Arial" panose="020B0604020202020204" pitchFamily="34" charset="0"/>
              </a:rPr>
              <a:t>Khẳng</a:t>
            </a:r>
            <a:r>
              <a:rPr lang="en-US" sz="2000" b="1" dirty="0" smtClean="0">
                <a:solidFill>
                  <a:srgbClr val="0000CC"/>
                </a:solidFill>
                <a:latin typeface="Arial" panose="020B0604020202020204" pitchFamily="34" charset="0"/>
                <a:cs typeface="Arial" panose="020B0604020202020204" pitchFamily="34" charset="0"/>
              </a:rPr>
              <a:t> </a:t>
            </a:r>
            <a:r>
              <a:rPr lang="en-US" sz="2000" b="1" dirty="0" err="1" smtClean="0">
                <a:solidFill>
                  <a:srgbClr val="0000CC"/>
                </a:solidFill>
                <a:latin typeface="Arial" panose="020B0604020202020204" pitchFamily="34" charset="0"/>
                <a:cs typeface="Arial" panose="020B0604020202020204" pitchFamily="34" charset="0"/>
              </a:rPr>
              <a:t>định</a:t>
            </a:r>
            <a:r>
              <a:rPr lang="en-US" sz="2000" b="1" dirty="0" smtClean="0">
                <a:solidFill>
                  <a:srgbClr val="0000CC"/>
                </a:solidFill>
                <a:latin typeface="Arial" panose="020B0604020202020204" pitchFamily="34" charset="0"/>
                <a:cs typeface="Arial" panose="020B0604020202020204" pitchFamily="34" charset="0"/>
              </a:rPr>
              <a:t> </a:t>
            </a:r>
            <a:r>
              <a:rPr lang="en-US" sz="2000" b="1" dirty="0" err="1" smtClean="0">
                <a:solidFill>
                  <a:srgbClr val="0000CC"/>
                </a:solidFill>
                <a:latin typeface="Arial" panose="020B0604020202020204" pitchFamily="34" charset="0"/>
                <a:cs typeface="Arial" panose="020B0604020202020204" pitchFamily="34" charset="0"/>
              </a:rPr>
              <a:t>vấn</a:t>
            </a:r>
            <a:r>
              <a:rPr lang="en-US" sz="2000" b="1" dirty="0" smtClean="0">
                <a:solidFill>
                  <a:srgbClr val="0000CC"/>
                </a:solidFill>
                <a:latin typeface="Arial" panose="020B0604020202020204" pitchFamily="34" charset="0"/>
                <a:cs typeface="Arial" panose="020B0604020202020204" pitchFamily="34" charset="0"/>
              </a:rPr>
              <a:t> </a:t>
            </a:r>
            <a:r>
              <a:rPr lang="en-US" sz="2000" b="1" dirty="0" err="1" smtClean="0">
                <a:solidFill>
                  <a:srgbClr val="0000CC"/>
                </a:solidFill>
                <a:latin typeface="Arial" panose="020B0604020202020204" pitchFamily="34" charset="0"/>
                <a:cs typeface="Arial" panose="020B0604020202020204" pitchFamily="34" charset="0"/>
              </a:rPr>
              <a:t>đề</a:t>
            </a:r>
            <a:r>
              <a:rPr lang="en-US" sz="2000" b="1" dirty="0" smtClean="0">
                <a:solidFill>
                  <a:srgbClr val="0000CC"/>
                </a:solidFill>
                <a:latin typeface="Arial" panose="020B0604020202020204" pitchFamily="34" charset="0"/>
                <a:cs typeface="Arial" panose="020B0604020202020204" pitchFamily="34" charset="0"/>
              </a:rPr>
              <a:t> </a:t>
            </a:r>
            <a:r>
              <a:rPr lang="en-US" sz="2000" b="1" dirty="0" err="1" smtClean="0">
                <a:solidFill>
                  <a:srgbClr val="0000CC"/>
                </a:solidFill>
                <a:latin typeface="Arial" panose="020B0604020202020204" pitchFamily="34" charset="0"/>
                <a:cs typeface="Arial" panose="020B0604020202020204" pitchFamily="34" charset="0"/>
              </a:rPr>
              <a:t>nghị</a:t>
            </a:r>
            <a:r>
              <a:rPr lang="en-US" sz="2000" b="1" dirty="0" smtClean="0">
                <a:solidFill>
                  <a:srgbClr val="0000CC"/>
                </a:solidFill>
                <a:latin typeface="Arial" panose="020B0604020202020204" pitchFamily="34" charset="0"/>
                <a:cs typeface="Arial" panose="020B0604020202020204" pitchFamily="34" charset="0"/>
              </a:rPr>
              <a:t> </a:t>
            </a:r>
            <a:r>
              <a:rPr lang="en-US" sz="2000" b="1" dirty="0" err="1" smtClean="0">
                <a:solidFill>
                  <a:srgbClr val="0000CC"/>
                </a:solidFill>
                <a:latin typeface="Arial" panose="020B0604020202020204" pitchFamily="34" charset="0"/>
                <a:cs typeface="Arial" panose="020B0604020202020204" pitchFamily="34" charset="0"/>
              </a:rPr>
              <a:t>luận</a:t>
            </a:r>
            <a:endParaRPr lang="en-US" sz="2000" b="1" dirty="0">
              <a:solidFill>
                <a:srgbClr val="0000CC"/>
              </a:solidFill>
              <a:latin typeface="Arial" panose="020B0604020202020204" pitchFamily="34" charset="0"/>
              <a:cs typeface="Arial" panose="020B0604020202020204" pitchFamily="34" charset="0"/>
            </a:endParaRPr>
          </a:p>
        </p:txBody>
      </p:sp>
      <p:cxnSp>
        <p:nvCxnSpPr>
          <p:cNvPr id="21" name="Straight Arrow Connector 20"/>
          <p:cNvCxnSpPr>
            <a:stCxn id="14" idx="6"/>
            <a:endCxn id="15" idx="1"/>
          </p:cNvCxnSpPr>
          <p:nvPr/>
        </p:nvCxnSpPr>
        <p:spPr>
          <a:xfrm>
            <a:off x="2359054" y="1376772"/>
            <a:ext cx="540213" cy="825019"/>
          </a:xfrm>
          <a:prstGeom prst="straightConnector1">
            <a:avLst/>
          </a:prstGeom>
          <a:ln w="3810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12291" name="Straight Arrow Connector 12290"/>
          <p:cNvCxnSpPr>
            <a:stCxn id="15" idx="3"/>
            <a:endCxn id="17" idx="1"/>
          </p:cNvCxnSpPr>
          <p:nvPr/>
        </p:nvCxnSpPr>
        <p:spPr>
          <a:xfrm flipV="1">
            <a:off x="6954998" y="1359220"/>
            <a:ext cx="563185" cy="842571"/>
          </a:xfrm>
          <a:prstGeom prst="straightConnector1">
            <a:avLst/>
          </a:prstGeom>
          <a:ln w="3810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12293" name="Straight Arrow Connector 12292"/>
          <p:cNvCxnSpPr>
            <a:stCxn id="15" idx="3"/>
            <a:endCxn id="22" idx="1"/>
          </p:cNvCxnSpPr>
          <p:nvPr/>
        </p:nvCxnSpPr>
        <p:spPr>
          <a:xfrm>
            <a:off x="6954998" y="2201791"/>
            <a:ext cx="552290" cy="0"/>
          </a:xfrm>
          <a:prstGeom prst="straightConnector1">
            <a:avLst/>
          </a:prstGeom>
          <a:ln w="3810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12295" name="Straight Arrow Connector 12294"/>
          <p:cNvCxnSpPr>
            <a:stCxn id="15" idx="3"/>
            <a:endCxn id="24" idx="1"/>
          </p:cNvCxnSpPr>
          <p:nvPr/>
        </p:nvCxnSpPr>
        <p:spPr>
          <a:xfrm>
            <a:off x="6954998" y="2201791"/>
            <a:ext cx="563185" cy="838630"/>
          </a:xfrm>
          <a:prstGeom prst="straightConnector1">
            <a:avLst/>
          </a:prstGeom>
          <a:ln w="3810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12298" name="Straight Arrow Connector 12297"/>
          <p:cNvCxnSpPr>
            <a:stCxn id="27" idx="6"/>
            <a:endCxn id="26" idx="1"/>
          </p:cNvCxnSpPr>
          <p:nvPr/>
        </p:nvCxnSpPr>
        <p:spPr>
          <a:xfrm>
            <a:off x="2377782" y="3997164"/>
            <a:ext cx="521485" cy="3096"/>
          </a:xfrm>
          <a:prstGeom prst="straightConnector1">
            <a:avLst/>
          </a:prstGeom>
          <a:ln w="3810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12300" name="Straight Arrow Connector 12299"/>
          <p:cNvCxnSpPr>
            <a:stCxn id="25" idx="6"/>
            <a:endCxn id="28" idx="1"/>
          </p:cNvCxnSpPr>
          <p:nvPr/>
        </p:nvCxnSpPr>
        <p:spPr>
          <a:xfrm>
            <a:off x="2369026" y="5985284"/>
            <a:ext cx="556154" cy="0"/>
          </a:xfrm>
          <a:prstGeom prst="straightConnector1">
            <a:avLst/>
          </a:prstGeom>
          <a:ln w="38100">
            <a:solidFill>
              <a:srgbClr val="FFFFFF"/>
            </a:solidFill>
            <a:tailEnd type="arrow"/>
          </a:ln>
        </p:spPr>
        <p:style>
          <a:lnRef idx="1">
            <a:schemeClr val="accent1"/>
          </a:lnRef>
          <a:fillRef idx="0">
            <a:schemeClr val="accent1"/>
          </a:fillRef>
          <a:effectRef idx="0">
            <a:schemeClr val="accent1"/>
          </a:effectRef>
          <a:fontRef idx="minor">
            <a:schemeClr val="tx1"/>
          </a:fontRef>
        </p:style>
      </p:cxnSp>
      <p:sp>
        <p:nvSpPr>
          <p:cNvPr id="12302" name="Rectangle 12301"/>
          <p:cNvSpPr/>
          <p:nvPr/>
        </p:nvSpPr>
        <p:spPr>
          <a:xfrm>
            <a:off x="1058733" y="2078124"/>
            <a:ext cx="458929" cy="12522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3" name="Down Arrow 12302"/>
          <p:cNvSpPr/>
          <p:nvPr/>
        </p:nvSpPr>
        <p:spPr>
          <a:xfrm>
            <a:off x="809819" y="4698516"/>
            <a:ext cx="965702" cy="602692"/>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4" name="Right Brace 12303"/>
          <p:cNvSpPr/>
          <p:nvPr/>
        </p:nvSpPr>
        <p:spPr>
          <a:xfrm>
            <a:off x="10272464" y="251225"/>
            <a:ext cx="444928" cy="4536183"/>
          </a:xfrm>
          <a:prstGeom prst="rightBrace">
            <a:avLst>
              <a:gd name="adj1" fmla="val 8333"/>
              <a:gd name="adj2" fmla="val 53528"/>
            </a:avLst>
          </a:prstGeom>
          <a:ln w="571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306" name="Straight Arrow Connector 12305"/>
          <p:cNvCxnSpPr>
            <a:stCxn id="28" idx="3"/>
            <a:endCxn id="12308" idx="2"/>
          </p:cNvCxnSpPr>
          <p:nvPr/>
        </p:nvCxnSpPr>
        <p:spPr>
          <a:xfrm>
            <a:off x="6953146" y="5985284"/>
            <a:ext cx="2685321" cy="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2307" name="Oval 12306"/>
          <p:cNvSpPr/>
          <p:nvPr/>
        </p:nvSpPr>
        <p:spPr>
          <a:xfrm>
            <a:off x="10920744" y="1701258"/>
            <a:ext cx="1151920" cy="1947120"/>
          </a:xfrm>
          <a:prstGeom prst="ellipse">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latin typeface="Arial" panose="020B0604020202020204" pitchFamily="34" charset="0"/>
                <a:cs typeface="Arial" panose="020B0604020202020204" pitchFamily="34" charset="0"/>
              </a:rPr>
              <a:t>Phân tích</a:t>
            </a:r>
            <a:endParaRPr lang="en-US" sz="2000" b="1">
              <a:latin typeface="Arial" panose="020B0604020202020204" pitchFamily="34" charset="0"/>
              <a:cs typeface="Arial" panose="020B0604020202020204" pitchFamily="34" charset="0"/>
            </a:endParaRPr>
          </a:p>
        </p:txBody>
      </p:sp>
      <p:sp>
        <p:nvSpPr>
          <p:cNvPr id="12308" name="Oval 12307"/>
          <p:cNvSpPr/>
          <p:nvPr/>
        </p:nvSpPr>
        <p:spPr>
          <a:xfrm>
            <a:off x="9638467" y="5517232"/>
            <a:ext cx="2279576" cy="936104"/>
          </a:xfrm>
          <a:prstGeom prst="ellipse">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latin typeface="Arial" panose="020B0604020202020204" pitchFamily="34" charset="0"/>
                <a:cs typeface="Arial" panose="020B0604020202020204" pitchFamily="34" charset="0"/>
              </a:rPr>
              <a:t>Tổng hợp</a:t>
            </a:r>
            <a:endParaRPr lang="en-US" sz="2000" b="1">
              <a:latin typeface="Arial" panose="020B0604020202020204" pitchFamily="34" charset="0"/>
              <a:cs typeface="Arial" panose="020B0604020202020204" pitchFamily="34" charset="0"/>
            </a:endParaRPr>
          </a:p>
        </p:txBody>
      </p:sp>
      <p:cxnSp>
        <p:nvCxnSpPr>
          <p:cNvPr id="3" name="Straight Arrow Connector 2"/>
          <p:cNvCxnSpPr>
            <a:stCxn id="14" idx="6"/>
            <a:endCxn id="20" idx="1"/>
          </p:cNvCxnSpPr>
          <p:nvPr/>
        </p:nvCxnSpPr>
        <p:spPr>
          <a:xfrm flipV="1">
            <a:off x="2359054" y="950405"/>
            <a:ext cx="540213" cy="426367"/>
          </a:xfrm>
          <a:prstGeom prst="straightConnector1">
            <a:avLst/>
          </a:prstGeom>
          <a:ln w="38100">
            <a:solidFill>
              <a:srgbClr val="FFFF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453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2291"/>
                                        </p:tgtEl>
                                        <p:attrNameLst>
                                          <p:attrName>style.visibility</p:attrName>
                                        </p:attrNameLst>
                                      </p:cBhvr>
                                      <p:to>
                                        <p:strVal val="visible"/>
                                      </p:to>
                                    </p:set>
                                    <p:animEffect transition="in" filter="wipe(left)">
                                      <p:cBhvr>
                                        <p:cTn id="31" dur="500"/>
                                        <p:tgtEl>
                                          <p:spTgt spid="12291"/>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2293"/>
                                        </p:tgtEl>
                                        <p:attrNameLst>
                                          <p:attrName>style.visibility</p:attrName>
                                        </p:attrNameLst>
                                      </p:cBhvr>
                                      <p:to>
                                        <p:strVal val="visible"/>
                                      </p:to>
                                    </p:set>
                                    <p:animEffect transition="in" filter="wipe(left)">
                                      <p:cBhvr>
                                        <p:cTn id="40" dur="500"/>
                                        <p:tgtEl>
                                          <p:spTgt spid="12293"/>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2295"/>
                                        </p:tgtEl>
                                        <p:attrNameLst>
                                          <p:attrName>style.visibility</p:attrName>
                                        </p:attrNameLst>
                                      </p:cBhvr>
                                      <p:to>
                                        <p:strVal val="visible"/>
                                      </p:to>
                                    </p:set>
                                    <p:animEffect transition="in" filter="wipe(left)">
                                      <p:cBhvr>
                                        <p:cTn id="49" dur="500"/>
                                        <p:tgtEl>
                                          <p:spTgt spid="12295"/>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additive="base">
                                        <p:cTn id="58" dur="500" fill="hold"/>
                                        <p:tgtEl>
                                          <p:spTgt spid="27"/>
                                        </p:tgtEl>
                                        <p:attrNameLst>
                                          <p:attrName>ppt_x</p:attrName>
                                        </p:attrNameLst>
                                      </p:cBhvr>
                                      <p:tavLst>
                                        <p:tav tm="0">
                                          <p:val>
                                            <p:strVal val="#ppt_x"/>
                                          </p:val>
                                        </p:tav>
                                        <p:tav tm="100000">
                                          <p:val>
                                            <p:strVal val="#ppt_x"/>
                                          </p:val>
                                        </p:tav>
                                      </p:tavLst>
                                    </p:anim>
                                    <p:anim calcmode="lin" valueType="num">
                                      <p:cBhvr additive="base">
                                        <p:cTn id="5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2298"/>
                                        </p:tgtEl>
                                        <p:attrNameLst>
                                          <p:attrName>style.visibility</p:attrName>
                                        </p:attrNameLst>
                                      </p:cBhvr>
                                      <p:to>
                                        <p:strVal val="visible"/>
                                      </p:to>
                                    </p:set>
                                    <p:animEffect transition="in" filter="wipe(left)">
                                      <p:cBhvr>
                                        <p:cTn id="64" dur="500"/>
                                        <p:tgtEl>
                                          <p:spTgt spid="12298"/>
                                        </p:tgtEl>
                                      </p:cBhvr>
                                    </p:animEffect>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ipe(left)">
                                      <p:cBhvr>
                                        <p:cTn id="68" dur="500"/>
                                        <p:tgtEl>
                                          <p:spTgt spid="2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12304"/>
                                        </p:tgtEl>
                                        <p:attrNameLst>
                                          <p:attrName>style.visibility</p:attrName>
                                        </p:attrNameLst>
                                      </p:cBhvr>
                                      <p:to>
                                        <p:strVal val="visible"/>
                                      </p:to>
                                    </p:set>
                                    <p:animEffect transition="in" filter="wipe(up)">
                                      <p:cBhvr>
                                        <p:cTn id="73" dur="500"/>
                                        <p:tgtEl>
                                          <p:spTgt spid="12304"/>
                                        </p:tgtEl>
                                      </p:cBhvr>
                                    </p:animEffect>
                                  </p:childTnLst>
                                </p:cTn>
                              </p:par>
                            </p:childTnLst>
                          </p:cTn>
                        </p:par>
                        <p:par>
                          <p:cTn id="74" fill="hold">
                            <p:stCondLst>
                              <p:cond delay="500"/>
                            </p:stCondLst>
                            <p:childTnLst>
                              <p:par>
                                <p:cTn id="75" presetID="16" presetClass="entr" presetSubtype="42" fill="hold" grpId="0" nodeType="afterEffect">
                                  <p:stCondLst>
                                    <p:cond delay="0"/>
                                  </p:stCondLst>
                                  <p:childTnLst>
                                    <p:set>
                                      <p:cBhvr>
                                        <p:cTn id="76" dur="1" fill="hold">
                                          <p:stCondLst>
                                            <p:cond delay="0"/>
                                          </p:stCondLst>
                                        </p:cTn>
                                        <p:tgtEl>
                                          <p:spTgt spid="12307"/>
                                        </p:tgtEl>
                                        <p:attrNameLst>
                                          <p:attrName>style.visibility</p:attrName>
                                        </p:attrNameLst>
                                      </p:cBhvr>
                                      <p:to>
                                        <p:strVal val="visible"/>
                                      </p:to>
                                    </p:set>
                                    <p:animEffect transition="in" filter="barn(outHorizontal)">
                                      <p:cBhvr>
                                        <p:cTn id="77" dur="500"/>
                                        <p:tgtEl>
                                          <p:spTgt spid="1230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12302"/>
                                        </p:tgtEl>
                                        <p:attrNameLst>
                                          <p:attrName>style.visibility</p:attrName>
                                        </p:attrNameLst>
                                      </p:cBhvr>
                                      <p:to>
                                        <p:strVal val="visible"/>
                                      </p:to>
                                    </p:set>
                                    <p:animEffect transition="in" filter="wipe(up)">
                                      <p:cBhvr>
                                        <p:cTn id="82" dur="500"/>
                                        <p:tgtEl>
                                          <p:spTgt spid="12302"/>
                                        </p:tgtEl>
                                      </p:cBhvr>
                                    </p:animEffect>
                                  </p:childTnLst>
                                </p:cTn>
                              </p:par>
                            </p:childTnLst>
                          </p:cTn>
                        </p:par>
                        <p:par>
                          <p:cTn id="83" fill="hold">
                            <p:stCondLst>
                              <p:cond delay="500"/>
                            </p:stCondLst>
                            <p:childTnLst>
                              <p:par>
                                <p:cTn id="84" presetID="22" presetClass="entr" presetSubtype="1" fill="hold" grpId="0" nodeType="afterEffect">
                                  <p:stCondLst>
                                    <p:cond delay="0"/>
                                  </p:stCondLst>
                                  <p:childTnLst>
                                    <p:set>
                                      <p:cBhvr>
                                        <p:cTn id="85" dur="1" fill="hold">
                                          <p:stCondLst>
                                            <p:cond delay="0"/>
                                          </p:stCondLst>
                                        </p:cTn>
                                        <p:tgtEl>
                                          <p:spTgt spid="12303"/>
                                        </p:tgtEl>
                                        <p:attrNameLst>
                                          <p:attrName>style.visibility</p:attrName>
                                        </p:attrNameLst>
                                      </p:cBhvr>
                                      <p:to>
                                        <p:strVal val="visible"/>
                                      </p:to>
                                    </p:set>
                                    <p:animEffect transition="in" filter="wipe(up)">
                                      <p:cBhvr>
                                        <p:cTn id="86" dur="500"/>
                                        <p:tgtEl>
                                          <p:spTgt spid="12303"/>
                                        </p:tgtEl>
                                      </p:cBhvr>
                                    </p:animEffect>
                                  </p:childTnLst>
                                </p:cTn>
                              </p:par>
                            </p:childTnLst>
                          </p:cTn>
                        </p:par>
                        <p:par>
                          <p:cTn id="87" fill="hold">
                            <p:stCondLst>
                              <p:cond delay="1000"/>
                            </p:stCondLst>
                            <p:childTnLst>
                              <p:par>
                                <p:cTn id="88" presetID="22" presetClass="entr" presetSubtype="1"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up)">
                                      <p:cBhvr>
                                        <p:cTn id="90" dur="500"/>
                                        <p:tgtEl>
                                          <p:spTgt spid="25"/>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12300"/>
                                        </p:tgtEl>
                                        <p:attrNameLst>
                                          <p:attrName>style.visibility</p:attrName>
                                        </p:attrNameLst>
                                      </p:cBhvr>
                                      <p:to>
                                        <p:strVal val="visible"/>
                                      </p:to>
                                    </p:set>
                                    <p:animEffect transition="in" filter="wipe(left)">
                                      <p:cBhvr>
                                        <p:cTn id="95" dur="500"/>
                                        <p:tgtEl>
                                          <p:spTgt spid="12300"/>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wipe(left)">
                                      <p:cBhvr>
                                        <p:cTn id="99" dur="500"/>
                                        <p:tgtEl>
                                          <p:spTgt spid="28"/>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12306"/>
                                        </p:tgtEl>
                                        <p:attrNameLst>
                                          <p:attrName>style.visibility</p:attrName>
                                        </p:attrNameLst>
                                      </p:cBhvr>
                                      <p:to>
                                        <p:strVal val="visible"/>
                                      </p:to>
                                    </p:set>
                                    <p:animEffect transition="in" filter="wipe(left)">
                                      <p:cBhvr>
                                        <p:cTn id="104" dur="500"/>
                                        <p:tgtEl>
                                          <p:spTgt spid="12306"/>
                                        </p:tgtEl>
                                      </p:cBhvr>
                                    </p:animEffect>
                                  </p:childTnLst>
                                </p:cTn>
                              </p:par>
                            </p:childTnLst>
                          </p:cTn>
                        </p:par>
                        <p:par>
                          <p:cTn id="105" fill="hold">
                            <p:stCondLst>
                              <p:cond delay="500"/>
                            </p:stCondLst>
                            <p:childTnLst>
                              <p:par>
                                <p:cTn id="106" presetID="22" presetClass="entr" presetSubtype="8" fill="hold" grpId="0" nodeType="afterEffect">
                                  <p:stCondLst>
                                    <p:cond delay="0"/>
                                  </p:stCondLst>
                                  <p:childTnLst>
                                    <p:set>
                                      <p:cBhvr>
                                        <p:cTn id="107" dur="1" fill="hold">
                                          <p:stCondLst>
                                            <p:cond delay="0"/>
                                          </p:stCondLst>
                                        </p:cTn>
                                        <p:tgtEl>
                                          <p:spTgt spid="12308"/>
                                        </p:tgtEl>
                                        <p:attrNameLst>
                                          <p:attrName>style.visibility</p:attrName>
                                        </p:attrNameLst>
                                      </p:cBhvr>
                                      <p:to>
                                        <p:strVal val="visible"/>
                                      </p:to>
                                    </p:set>
                                    <p:animEffect transition="in" filter="wipe(left)">
                                      <p:cBhvr>
                                        <p:cTn id="108" dur="500"/>
                                        <p:tgtEl>
                                          <p:spTgt spid="12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0" grpId="0" animBg="1"/>
      <p:bldP spid="17" grpId="0" animBg="1"/>
      <p:bldP spid="22" grpId="0" animBg="1"/>
      <p:bldP spid="24" grpId="0" animBg="1"/>
      <p:bldP spid="25" grpId="0" animBg="1"/>
      <p:bldP spid="26" grpId="0" animBg="1"/>
      <p:bldP spid="27" grpId="0" animBg="1"/>
      <p:bldP spid="28" grpId="0" animBg="1"/>
      <p:bldP spid="12302" grpId="0" animBg="1"/>
      <p:bldP spid="12303" grpId="0" animBg="1"/>
      <p:bldP spid="12304" grpId="0" animBg="1"/>
      <p:bldP spid="12307" grpId="0" animBg="1"/>
      <p:bldP spid="1230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lstStyle/>
          <a:p>
            <a:endParaRPr lang="en-US"/>
          </a:p>
        </p:txBody>
      </p:sp>
      <p:pic>
        <p:nvPicPr>
          <p:cNvPr id="6" name="Picture 2" descr="khung anh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956" y="877460"/>
            <a:ext cx="12192000" cy="598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18628"/>
            <a:ext cx="12192000" cy="896088"/>
          </a:xfrm>
          <a:prstGeom prst="rect">
            <a:avLst/>
          </a:prstGeom>
          <a:solidFill>
            <a:srgbClr val="AAEE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Arial" panose="020B0604020202020204" pitchFamily="34" charset="0"/>
                <a:cs typeface="Arial" panose="020B0604020202020204" pitchFamily="34" charset="0"/>
              </a:rPr>
              <a:t>Vận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dụng</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phân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tích</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tổng</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hợp</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để</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làm</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đề</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văn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nghị</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luận</a:t>
            </a:r>
            <a:endParaRPr lang="en-US" sz="2800" b="1" dirty="0">
              <a:latin typeface="Arial" panose="020B0604020202020204" pitchFamily="34" charset="0"/>
              <a:cs typeface="Arial" panose="020B0604020202020204" pitchFamily="34" charset="0"/>
            </a:endParaRPr>
          </a:p>
        </p:txBody>
      </p:sp>
      <p:sp>
        <p:nvSpPr>
          <p:cNvPr id="7" name="Rectangle 6"/>
          <p:cNvSpPr/>
          <p:nvPr/>
        </p:nvSpPr>
        <p:spPr>
          <a:xfrm>
            <a:off x="1343472" y="1700808"/>
            <a:ext cx="9793088" cy="2554545"/>
          </a:xfrm>
          <a:prstGeom prst="rect">
            <a:avLst/>
          </a:prstGeom>
        </p:spPr>
        <p:txBody>
          <a:bodyPr wrap="square">
            <a:spAutoFit/>
          </a:bodyPr>
          <a:lstStyle/>
          <a:p>
            <a:r>
              <a:rPr lang="en-US" sz="2400" b="1" dirty="0" smtClean="0">
                <a:solidFill>
                  <a:schemeClr val="bg1"/>
                </a:solidFill>
              </a:rPr>
              <a:t>	Cảm </a:t>
            </a:r>
            <a:r>
              <a:rPr lang="en-US" sz="2400" b="1" dirty="0" err="1">
                <a:solidFill>
                  <a:schemeClr val="bg1"/>
                </a:solidFill>
              </a:rPr>
              <a:t>nhận</a:t>
            </a:r>
            <a:r>
              <a:rPr lang="en-US" sz="2400" b="1" dirty="0">
                <a:solidFill>
                  <a:schemeClr val="bg1"/>
                </a:solidFill>
              </a:rPr>
              <a:t> </a:t>
            </a:r>
            <a:r>
              <a:rPr lang="en-US" sz="2400" b="1" dirty="0" err="1">
                <a:solidFill>
                  <a:schemeClr val="bg1"/>
                </a:solidFill>
              </a:rPr>
              <a:t>của</a:t>
            </a:r>
            <a:r>
              <a:rPr lang="en-US" sz="2400" b="1" dirty="0">
                <a:solidFill>
                  <a:schemeClr val="bg1"/>
                </a:solidFill>
              </a:rPr>
              <a:t> </a:t>
            </a:r>
            <a:r>
              <a:rPr lang="en-US" sz="2400" b="1" dirty="0" err="1">
                <a:solidFill>
                  <a:schemeClr val="bg1"/>
                </a:solidFill>
              </a:rPr>
              <a:t>em</a:t>
            </a:r>
            <a:r>
              <a:rPr lang="en-US" sz="2400" b="1" dirty="0">
                <a:solidFill>
                  <a:schemeClr val="bg1"/>
                </a:solidFill>
              </a:rPr>
              <a:t> </a:t>
            </a:r>
            <a:r>
              <a:rPr lang="en-US" sz="2400" b="1" dirty="0" err="1">
                <a:solidFill>
                  <a:schemeClr val="bg1"/>
                </a:solidFill>
              </a:rPr>
              <a:t>về</a:t>
            </a:r>
            <a:r>
              <a:rPr lang="en-US" sz="2400" b="1" dirty="0">
                <a:solidFill>
                  <a:schemeClr val="bg1"/>
                </a:solidFill>
              </a:rPr>
              <a:t> </a:t>
            </a:r>
            <a:r>
              <a:rPr lang="en-US" sz="2400" b="1" dirty="0" err="1">
                <a:solidFill>
                  <a:schemeClr val="bg1"/>
                </a:solidFill>
              </a:rPr>
              <a:t>đoạn</a:t>
            </a:r>
            <a:r>
              <a:rPr lang="en-US" sz="2400" b="1" dirty="0">
                <a:solidFill>
                  <a:schemeClr val="bg1"/>
                </a:solidFill>
              </a:rPr>
              <a:t> </a:t>
            </a:r>
            <a:r>
              <a:rPr lang="en-US" sz="2400" b="1" dirty="0" err="1">
                <a:solidFill>
                  <a:schemeClr val="bg1"/>
                </a:solidFill>
              </a:rPr>
              <a:t>trích</a:t>
            </a:r>
            <a:r>
              <a:rPr lang="en-US" sz="2400" b="1" dirty="0">
                <a:solidFill>
                  <a:schemeClr val="bg1"/>
                </a:solidFill>
              </a:rPr>
              <a:t> </a:t>
            </a:r>
            <a:r>
              <a:rPr lang="en-US" sz="2400" b="1" dirty="0" err="1">
                <a:solidFill>
                  <a:schemeClr val="bg1"/>
                </a:solidFill>
              </a:rPr>
              <a:t>sau</a:t>
            </a:r>
            <a:r>
              <a:rPr lang="en-US" sz="2400" b="1" dirty="0" smtClean="0">
                <a:solidFill>
                  <a:schemeClr val="bg1"/>
                </a:solidFill>
              </a:rPr>
              <a:t>:</a:t>
            </a:r>
            <a:endParaRPr lang="en-US" sz="2400" b="1" dirty="0">
              <a:solidFill>
                <a:schemeClr val="bg1"/>
              </a:solidFill>
            </a:endParaRPr>
          </a:p>
          <a:p>
            <a:r>
              <a:rPr lang="en-US" sz="2400" b="1" i="1" dirty="0" smtClean="0">
                <a:solidFill>
                  <a:schemeClr val="bg1"/>
                </a:solidFill>
              </a:rPr>
              <a:t>	- </a:t>
            </a:r>
            <a:r>
              <a:rPr lang="en-US" sz="2400" b="1" i="1" dirty="0" err="1" smtClean="0">
                <a:solidFill>
                  <a:schemeClr val="bg1"/>
                </a:solidFill>
              </a:rPr>
              <a:t>Trời</a:t>
            </a:r>
            <a:r>
              <a:rPr lang="en-US" sz="2400" b="1" i="1" dirty="0" smtClean="0">
                <a:solidFill>
                  <a:schemeClr val="bg1"/>
                </a:solidFill>
              </a:rPr>
              <a:t> </a:t>
            </a:r>
            <a:r>
              <a:rPr lang="en-US" sz="2400" b="1" i="1" dirty="0" err="1">
                <a:solidFill>
                  <a:schemeClr val="bg1"/>
                </a:solidFill>
              </a:rPr>
              <a:t>ơi</a:t>
            </a:r>
            <a:r>
              <a:rPr lang="en-US" sz="2400" b="1" i="1" dirty="0">
                <a:solidFill>
                  <a:schemeClr val="bg1"/>
                </a:solidFill>
              </a:rPr>
              <a:t>, </a:t>
            </a:r>
            <a:r>
              <a:rPr lang="en-US" sz="2400" b="1" i="1" dirty="0" err="1">
                <a:solidFill>
                  <a:schemeClr val="bg1"/>
                </a:solidFill>
              </a:rPr>
              <a:t>chỉ</a:t>
            </a:r>
            <a:r>
              <a:rPr lang="en-US" sz="2400" b="1" i="1" dirty="0">
                <a:solidFill>
                  <a:schemeClr val="bg1"/>
                </a:solidFill>
              </a:rPr>
              <a:t> </a:t>
            </a:r>
            <a:r>
              <a:rPr lang="en-US" sz="2400" b="1" i="1" dirty="0" err="1">
                <a:solidFill>
                  <a:schemeClr val="bg1"/>
                </a:solidFill>
              </a:rPr>
              <a:t>còn</a:t>
            </a:r>
            <a:r>
              <a:rPr lang="en-US" sz="2400" b="1" i="1" dirty="0">
                <a:solidFill>
                  <a:schemeClr val="bg1"/>
                </a:solidFill>
              </a:rPr>
              <a:t> </a:t>
            </a:r>
            <a:r>
              <a:rPr lang="en-US" sz="2400" b="1" i="1" dirty="0" err="1">
                <a:solidFill>
                  <a:schemeClr val="bg1"/>
                </a:solidFill>
              </a:rPr>
              <a:t>có</a:t>
            </a:r>
            <a:r>
              <a:rPr lang="en-US" sz="2400" b="1" i="1" dirty="0">
                <a:solidFill>
                  <a:schemeClr val="bg1"/>
                </a:solidFill>
              </a:rPr>
              <a:t> </a:t>
            </a:r>
            <a:r>
              <a:rPr lang="en-US" sz="2400" b="1" i="1" dirty="0" err="1">
                <a:solidFill>
                  <a:schemeClr val="bg1"/>
                </a:solidFill>
              </a:rPr>
              <a:t>năm</a:t>
            </a:r>
            <a:r>
              <a:rPr lang="en-US" sz="2400" b="1" i="1" dirty="0">
                <a:solidFill>
                  <a:schemeClr val="bg1"/>
                </a:solidFill>
              </a:rPr>
              <a:t> </a:t>
            </a:r>
            <a:r>
              <a:rPr lang="en-US" sz="2400" b="1" i="1" dirty="0" err="1">
                <a:solidFill>
                  <a:schemeClr val="bg1"/>
                </a:solidFill>
              </a:rPr>
              <a:t>phút</a:t>
            </a:r>
            <a:r>
              <a:rPr lang="en-US" sz="2400" b="1" i="1" dirty="0">
                <a:solidFill>
                  <a:schemeClr val="bg1"/>
                </a:solidFill>
              </a:rPr>
              <a:t>!</a:t>
            </a:r>
            <a:endParaRPr lang="en-US" sz="2400" b="1" dirty="0">
              <a:solidFill>
                <a:schemeClr val="bg1"/>
              </a:solidFill>
            </a:endParaRPr>
          </a:p>
          <a:p>
            <a:r>
              <a:rPr lang="en-US" sz="2400" b="1" i="1" dirty="0">
                <a:solidFill>
                  <a:schemeClr val="bg1"/>
                </a:solidFill>
              </a:rPr>
              <a:t> </a:t>
            </a:r>
            <a:r>
              <a:rPr lang="en-US" sz="2400" b="1" i="1" dirty="0" smtClean="0">
                <a:solidFill>
                  <a:schemeClr val="bg1"/>
                </a:solidFill>
              </a:rPr>
              <a:t>…</a:t>
            </a:r>
            <a:endParaRPr lang="en-US" sz="2400" b="1" dirty="0">
              <a:solidFill>
                <a:schemeClr val="bg1"/>
              </a:solidFill>
            </a:endParaRPr>
          </a:p>
          <a:p>
            <a:r>
              <a:rPr lang="en-US" sz="2400" b="1" i="1" dirty="0">
                <a:solidFill>
                  <a:schemeClr val="bg1"/>
                </a:solidFill>
              </a:rPr>
              <a:t>	</a:t>
            </a:r>
            <a:r>
              <a:rPr lang="en-US" sz="2400" b="1" i="1" dirty="0" err="1" smtClean="0">
                <a:solidFill>
                  <a:schemeClr val="bg1"/>
                </a:solidFill>
              </a:rPr>
              <a:t>Cô</a:t>
            </a:r>
            <a:r>
              <a:rPr lang="en-US" sz="2400" b="1" i="1" dirty="0" smtClean="0">
                <a:solidFill>
                  <a:schemeClr val="bg1"/>
                </a:solidFill>
              </a:rPr>
              <a:t> </a:t>
            </a:r>
            <a:r>
              <a:rPr lang="en-US" sz="2400" b="1" i="1" dirty="0" err="1">
                <a:solidFill>
                  <a:schemeClr val="bg1"/>
                </a:solidFill>
              </a:rPr>
              <a:t>gái</a:t>
            </a:r>
            <a:r>
              <a:rPr lang="en-US" sz="2400" b="1" i="1" dirty="0">
                <a:solidFill>
                  <a:schemeClr val="bg1"/>
                </a:solidFill>
              </a:rPr>
              <a:t> </a:t>
            </a:r>
            <a:r>
              <a:rPr lang="en-US" sz="2400" b="1" i="1" dirty="0" err="1">
                <a:solidFill>
                  <a:schemeClr val="bg1"/>
                </a:solidFill>
              </a:rPr>
              <a:t>liếc</a:t>
            </a:r>
            <a:r>
              <a:rPr lang="en-US" sz="2400" b="1" i="1" dirty="0">
                <a:solidFill>
                  <a:schemeClr val="bg1"/>
                </a:solidFill>
              </a:rPr>
              <a:t> </a:t>
            </a:r>
            <a:r>
              <a:rPr lang="en-US" sz="2400" b="1" i="1" dirty="0" err="1">
                <a:solidFill>
                  <a:schemeClr val="bg1"/>
                </a:solidFill>
              </a:rPr>
              <a:t>nhìn</a:t>
            </a:r>
            <a:r>
              <a:rPr lang="en-US" sz="2400" b="1" i="1" dirty="0">
                <a:solidFill>
                  <a:schemeClr val="bg1"/>
                </a:solidFill>
              </a:rPr>
              <a:t> </a:t>
            </a:r>
            <a:r>
              <a:rPr lang="en-US" sz="2400" b="1" i="1" dirty="0" err="1">
                <a:solidFill>
                  <a:schemeClr val="bg1"/>
                </a:solidFill>
              </a:rPr>
              <a:t>bác</a:t>
            </a:r>
            <a:r>
              <a:rPr lang="en-US" sz="2400" b="1" i="1" dirty="0">
                <a:solidFill>
                  <a:schemeClr val="bg1"/>
                </a:solidFill>
              </a:rPr>
              <a:t> </a:t>
            </a:r>
            <a:r>
              <a:rPr lang="en-US" sz="2400" b="1" i="1" dirty="0" err="1">
                <a:solidFill>
                  <a:schemeClr val="bg1"/>
                </a:solidFill>
              </a:rPr>
              <a:t>già</a:t>
            </a:r>
            <a:r>
              <a:rPr lang="en-US" sz="2400" b="1" i="1" dirty="0">
                <a:solidFill>
                  <a:schemeClr val="bg1"/>
                </a:solidFill>
              </a:rPr>
              <a:t> </a:t>
            </a:r>
            <a:r>
              <a:rPr lang="en-US" sz="2400" b="1" i="1" dirty="0" err="1">
                <a:solidFill>
                  <a:schemeClr val="bg1"/>
                </a:solidFill>
              </a:rPr>
              <a:t>một</a:t>
            </a:r>
            <a:r>
              <a:rPr lang="en-US" sz="2400" b="1" i="1" dirty="0">
                <a:solidFill>
                  <a:schemeClr val="bg1"/>
                </a:solidFill>
              </a:rPr>
              <a:t> </a:t>
            </a:r>
            <a:r>
              <a:rPr lang="en-US" sz="2400" b="1" i="1" dirty="0" err="1">
                <a:solidFill>
                  <a:schemeClr val="bg1"/>
                </a:solidFill>
              </a:rPr>
              <a:t>cái</a:t>
            </a:r>
            <a:r>
              <a:rPr lang="en-US" sz="2400" b="1" i="1" dirty="0">
                <a:solidFill>
                  <a:schemeClr val="bg1"/>
                </a:solidFill>
              </a:rPr>
              <a:t> </a:t>
            </a:r>
            <a:r>
              <a:rPr lang="en-US" sz="2400" b="1" i="1" dirty="0" err="1">
                <a:solidFill>
                  <a:schemeClr val="bg1"/>
                </a:solidFill>
              </a:rPr>
              <a:t>rất</a:t>
            </a:r>
            <a:r>
              <a:rPr lang="en-US" sz="2400" b="1" i="1" dirty="0">
                <a:solidFill>
                  <a:schemeClr val="bg1"/>
                </a:solidFill>
              </a:rPr>
              <a:t> </a:t>
            </a:r>
            <a:r>
              <a:rPr lang="en-US" sz="2400" b="1" i="1" dirty="0" err="1">
                <a:solidFill>
                  <a:schemeClr val="bg1"/>
                </a:solidFill>
              </a:rPr>
              <a:t>nhanh</a:t>
            </a:r>
            <a:r>
              <a:rPr lang="en-US" sz="2400" b="1" i="1" dirty="0">
                <a:solidFill>
                  <a:schemeClr val="bg1"/>
                </a:solidFill>
              </a:rPr>
              <a:t>, </a:t>
            </a:r>
            <a:r>
              <a:rPr lang="en-US" sz="2400" b="1" i="1" dirty="0" err="1">
                <a:solidFill>
                  <a:schemeClr val="bg1"/>
                </a:solidFill>
              </a:rPr>
              <a:t>tự</a:t>
            </a:r>
            <a:r>
              <a:rPr lang="en-US" sz="2400" b="1" i="1" dirty="0">
                <a:solidFill>
                  <a:schemeClr val="bg1"/>
                </a:solidFill>
              </a:rPr>
              <a:t> </a:t>
            </a:r>
            <a:r>
              <a:rPr lang="en-US" sz="2400" b="1" i="1" dirty="0" err="1">
                <a:solidFill>
                  <a:schemeClr val="bg1"/>
                </a:solidFill>
              </a:rPr>
              <a:t>nhiên</a:t>
            </a:r>
            <a:r>
              <a:rPr lang="en-US" sz="2400" b="1" i="1" dirty="0">
                <a:solidFill>
                  <a:schemeClr val="bg1"/>
                </a:solidFill>
              </a:rPr>
              <a:t> </a:t>
            </a:r>
            <a:r>
              <a:rPr lang="en-US" sz="2400" b="1" i="1" dirty="0" err="1">
                <a:solidFill>
                  <a:schemeClr val="bg1"/>
                </a:solidFill>
              </a:rPr>
              <a:t>hồi</a:t>
            </a:r>
            <a:r>
              <a:rPr lang="en-US" sz="2400" b="1" i="1" dirty="0">
                <a:solidFill>
                  <a:schemeClr val="bg1"/>
                </a:solidFill>
              </a:rPr>
              <a:t> </a:t>
            </a:r>
            <a:r>
              <a:rPr lang="en-US" sz="2400" b="1" i="1" dirty="0" err="1">
                <a:solidFill>
                  <a:schemeClr val="bg1"/>
                </a:solidFill>
              </a:rPr>
              <a:t>hộp</a:t>
            </a:r>
            <a:r>
              <a:rPr lang="en-US" sz="2400" b="1" i="1" dirty="0">
                <a:solidFill>
                  <a:schemeClr val="bg1"/>
                </a:solidFill>
              </a:rPr>
              <a:t>, </a:t>
            </a:r>
            <a:r>
              <a:rPr lang="en-US" sz="2400" b="1" i="1" dirty="0" err="1">
                <a:solidFill>
                  <a:schemeClr val="bg1"/>
                </a:solidFill>
              </a:rPr>
              <a:t>nhưng</a:t>
            </a:r>
            <a:r>
              <a:rPr lang="en-US" sz="2400" b="1" i="1" dirty="0">
                <a:solidFill>
                  <a:schemeClr val="bg1"/>
                </a:solidFill>
              </a:rPr>
              <a:t> </a:t>
            </a:r>
            <a:r>
              <a:rPr lang="en-US" sz="2400" b="1" i="1" dirty="0" err="1">
                <a:solidFill>
                  <a:schemeClr val="bg1"/>
                </a:solidFill>
              </a:rPr>
              <a:t>vẫn</a:t>
            </a:r>
            <a:r>
              <a:rPr lang="en-US" sz="2400" b="1" i="1" dirty="0">
                <a:solidFill>
                  <a:schemeClr val="bg1"/>
                </a:solidFill>
              </a:rPr>
              <a:t> </a:t>
            </a:r>
            <a:r>
              <a:rPr lang="en-US" sz="2400" b="1" i="1" dirty="0" err="1">
                <a:solidFill>
                  <a:schemeClr val="bg1"/>
                </a:solidFill>
              </a:rPr>
              <a:t>im</a:t>
            </a:r>
            <a:r>
              <a:rPr lang="en-US" sz="2400" b="1" i="1" dirty="0">
                <a:solidFill>
                  <a:schemeClr val="bg1"/>
                </a:solidFill>
              </a:rPr>
              <a:t> </a:t>
            </a:r>
            <a:r>
              <a:rPr lang="en-US" sz="2400" b="1" i="1" dirty="0" err="1">
                <a:solidFill>
                  <a:schemeClr val="bg1"/>
                </a:solidFill>
              </a:rPr>
              <a:t>lặng</a:t>
            </a:r>
            <a:r>
              <a:rPr lang="en-US" sz="2400" b="1" i="1" dirty="0">
                <a:solidFill>
                  <a:schemeClr val="bg1"/>
                </a:solidFill>
              </a:rPr>
              <a:t>.</a:t>
            </a:r>
            <a:endParaRPr lang="en-US" sz="2400" b="1" dirty="0">
              <a:solidFill>
                <a:schemeClr val="bg1"/>
              </a:solidFill>
            </a:endParaRPr>
          </a:p>
          <a:p>
            <a:pPr algn="r"/>
            <a:r>
              <a:rPr lang="en-US" sz="2000" b="1" dirty="0" smtClean="0">
                <a:solidFill>
                  <a:schemeClr val="bg1"/>
                </a:solidFill>
              </a:rPr>
              <a:t>(</a:t>
            </a:r>
            <a:r>
              <a:rPr lang="en-US" sz="2000" b="1" dirty="0" err="1">
                <a:solidFill>
                  <a:schemeClr val="bg1"/>
                </a:solidFill>
              </a:rPr>
              <a:t>Trích</a:t>
            </a:r>
            <a:r>
              <a:rPr lang="en-US" sz="2000" b="1" dirty="0">
                <a:solidFill>
                  <a:schemeClr val="bg1"/>
                </a:solidFill>
              </a:rPr>
              <a:t> </a:t>
            </a:r>
            <a:r>
              <a:rPr lang="en-US" sz="2000" b="1" i="1" dirty="0" err="1">
                <a:solidFill>
                  <a:schemeClr val="bg1"/>
                </a:solidFill>
              </a:rPr>
              <a:t>Lặng</a:t>
            </a:r>
            <a:r>
              <a:rPr lang="en-US" sz="2000" b="1" i="1" dirty="0">
                <a:solidFill>
                  <a:schemeClr val="bg1"/>
                </a:solidFill>
              </a:rPr>
              <a:t> </a:t>
            </a:r>
            <a:r>
              <a:rPr lang="en-US" sz="2000" b="1" i="1" dirty="0" err="1">
                <a:solidFill>
                  <a:schemeClr val="bg1"/>
                </a:solidFill>
              </a:rPr>
              <a:t>lẽ</a:t>
            </a:r>
            <a:r>
              <a:rPr lang="en-US" sz="2000" b="1" i="1" dirty="0">
                <a:solidFill>
                  <a:schemeClr val="bg1"/>
                </a:solidFill>
              </a:rPr>
              <a:t> Sa Pa</a:t>
            </a:r>
            <a:r>
              <a:rPr lang="en-US" sz="2000" b="1" dirty="0">
                <a:solidFill>
                  <a:schemeClr val="bg1"/>
                </a:solidFill>
              </a:rPr>
              <a:t>, </a:t>
            </a:r>
            <a:r>
              <a:rPr lang="en-US" sz="2000" b="1" dirty="0" err="1">
                <a:solidFill>
                  <a:schemeClr val="bg1"/>
                </a:solidFill>
              </a:rPr>
              <a:t>Nguyễn</a:t>
            </a:r>
            <a:r>
              <a:rPr lang="en-US" sz="2000" b="1" dirty="0">
                <a:solidFill>
                  <a:schemeClr val="bg1"/>
                </a:solidFill>
              </a:rPr>
              <a:t> </a:t>
            </a:r>
            <a:r>
              <a:rPr lang="en-US" sz="2000" b="1" dirty="0" err="1">
                <a:solidFill>
                  <a:schemeClr val="bg1"/>
                </a:solidFill>
              </a:rPr>
              <a:t>Thành</a:t>
            </a:r>
            <a:r>
              <a:rPr lang="en-US" sz="2000" b="1" dirty="0">
                <a:solidFill>
                  <a:schemeClr val="bg1"/>
                </a:solidFill>
              </a:rPr>
              <a:t> </a:t>
            </a:r>
            <a:r>
              <a:rPr lang="en-US" sz="2000" b="1" dirty="0" smtClean="0">
                <a:solidFill>
                  <a:schemeClr val="bg1"/>
                </a:solidFill>
              </a:rPr>
              <a:t>Long,</a:t>
            </a:r>
          </a:p>
          <a:p>
            <a:pPr algn="r"/>
            <a:r>
              <a:rPr lang="en-US" sz="2000" b="1" i="1" dirty="0" err="1" smtClean="0">
                <a:solidFill>
                  <a:schemeClr val="bg1"/>
                </a:solidFill>
              </a:rPr>
              <a:t>Ngữ</a:t>
            </a:r>
            <a:r>
              <a:rPr lang="en-US" sz="2000" b="1" i="1" dirty="0" smtClean="0">
                <a:solidFill>
                  <a:schemeClr val="bg1"/>
                </a:solidFill>
              </a:rPr>
              <a:t> </a:t>
            </a:r>
            <a:r>
              <a:rPr lang="en-US" sz="2000" b="1" i="1" dirty="0" err="1">
                <a:solidFill>
                  <a:schemeClr val="bg1"/>
                </a:solidFill>
              </a:rPr>
              <a:t>văn</a:t>
            </a:r>
            <a:r>
              <a:rPr lang="en-US" sz="2000" b="1" i="1" dirty="0">
                <a:solidFill>
                  <a:schemeClr val="bg1"/>
                </a:solidFill>
              </a:rPr>
              <a:t> </a:t>
            </a:r>
            <a:r>
              <a:rPr lang="en-US" sz="2000" b="1" i="1" dirty="0" smtClean="0">
                <a:solidFill>
                  <a:schemeClr val="bg1"/>
                </a:solidFill>
              </a:rPr>
              <a:t>9, Tập </a:t>
            </a:r>
            <a:r>
              <a:rPr lang="en-US" sz="2000" b="1" i="1" dirty="0" err="1" smtClean="0">
                <a:solidFill>
                  <a:schemeClr val="bg1"/>
                </a:solidFill>
              </a:rPr>
              <a:t>một</a:t>
            </a:r>
            <a:r>
              <a:rPr lang="en-US" sz="2000" b="1" i="1" dirty="0" smtClean="0">
                <a:solidFill>
                  <a:schemeClr val="bg1"/>
                </a:solidFill>
              </a:rPr>
              <a:t>, </a:t>
            </a:r>
            <a:r>
              <a:rPr lang="en-US" sz="2000" b="1" dirty="0" smtClean="0">
                <a:solidFill>
                  <a:schemeClr val="bg1"/>
                </a:solidFill>
              </a:rPr>
              <a:t>NXB </a:t>
            </a:r>
            <a:r>
              <a:rPr lang="en-US" sz="2000" b="1" dirty="0" err="1" smtClean="0">
                <a:solidFill>
                  <a:schemeClr val="bg1"/>
                </a:solidFill>
              </a:rPr>
              <a:t>Giáo</a:t>
            </a:r>
            <a:r>
              <a:rPr lang="en-US" sz="2000" b="1" dirty="0" smtClean="0">
                <a:solidFill>
                  <a:schemeClr val="bg1"/>
                </a:solidFill>
              </a:rPr>
              <a:t> </a:t>
            </a:r>
            <a:r>
              <a:rPr lang="en-US" sz="2000" b="1" dirty="0" err="1" smtClean="0">
                <a:solidFill>
                  <a:schemeClr val="bg1"/>
                </a:solidFill>
              </a:rPr>
              <a:t>dục</a:t>
            </a:r>
            <a:r>
              <a:rPr lang="en-US" sz="2000" b="1" dirty="0" smtClean="0">
                <a:solidFill>
                  <a:schemeClr val="bg1"/>
                </a:solidFill>
              </a:rPr>
              <a:t> </a:t>
            </a:r>
            <a:r>
              <a:rPr lang="en-US" sz="2000" b="1" dirty="0" err="1" smtClean="0">
                <a:solidFill>
                  <a:schemeClr val="bg1"/>
                </a:solidFill>
              </a:rPr>
              <a:t>Việt</a:t>
            </a:r>
            <a:r>
              <a:rPr lang="en-US" sz="2000" b="1" dirty="0" smtClean="0">
                <a:solidFill>
                  <a:schemeClr val="bg1"/>
                </a:solidFill>
              </a:rPr>
              <a:t> Nam)</a:t>
            </a:r>
            <a:endParaRPr lang="en-US" sz="2000" b="1" dirty="0">
              <a:solidFill>
                <a:schemeClr val="bg1"/>
              </a:solidFill>
            </a:endParaRPr>
          </a:p>
        </p:txBody>
      </p:sp>
      <p:sp>
        <p:nvSpPr>
          <p:cNvPr id="8" name="Rectangle 7"/>
          <p:cNvSpPr/>
          <p:nvPr/>
        </p:nvSpPr>
        <p:spPr>
          <a:xfrm>
            <a:off x="1919536" y="4730661"/>
            <a:ext cx="8640960" cy="959917"/>
          </a:xfrm>
          <a:prstGeom prst="rect">
            <a:avLst/>
          </a:prstGeom>
          <a:solidFill>
            <a:schemeClr val="tx1"/>
          </a:solidFill>
          <a:ln w="38100">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Vấn</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đề</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nghị</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luận</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Nội</a:t>
            </a:r>
            <a:r>
              <a:rPr lang="en-US" sz="2400" b="1" dirty="0">
                <a:solidFill>
                  <a:srgbClr val="FF0000"/>
                </a:solidFill>
                <a:latin typeface="Arial" panose="020B0604020202020204" pitchFamily="34" charset="0"/>
                <a:cs typeface="Arial" panose="020B0604020202020204" pitchFamily="34" charset="0"/>
              </a:rPr>
              <a:t> dung </a:t>
            </a:r>
            <a:r>
              <a:rPr lang="en-US" sz="2400" b="1" dirty="0" err="1">
                <a:solidFill>
                  <a:srgbClr val="FF0000"/>
                </a:solidFill>
                <a:latin typeface="Arial" panose="020B0604020202020204" pitchFamily="34" charset="0"/>
                <a:cs typeface="Arial" panose="020B0604020202020204" pitchFamily="34" charset="0"/>
              </a:rPr>
              <a:t>và</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nghệ</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thuật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của</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đoạn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trích</a:t>
            </a:r>
            <a:endParaRPr lang="en-US" sz="2400" b="1" dirty="0">
              <a:solidFill>
                <a:srgbClr val="FF0000"/>
              </a:solidFill>
              <a:latin typeface="Arial" panose="020B0604020202020204" pitchFamily="34" charset="0"/>
              <a:cs typeface="Arial" panose="020B0604020202020204" pitchFamily="34" charset="0"/>
            </a:endParaRPr>
          </a:p>
          <a:p>
            <a:pPr algn="just"/>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Phép</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lập</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luận</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phân</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tích</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tổng</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hợp</a:t>
            </a:r>
            <a:endParaRPr lang="en-US"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398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outVertical)">
                                      <p:cBhvr>
                                        <p:cTn id="23" dur="500"/>
                                        <p:tgtEl>
                                          <p:spTgt spid="8"/>
                                        </p:tgtEl>
                                      </p:cBhvr>
                                    </p:animEffect>
                                  </p:childTnLst>
                                </p:cTn>
                              </p:par>
                              <p:par>
                                <p:cTn id="24" presetID="16" presetClass="entr" presetSubtype="37" fill="hold" nodeType="with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barn(outVertical)">
                                      <p:cBhvr>
                                        <p:cTn id="26" dur="500"/>
                                        <p:tgtEl>
                                          <p:spTgt spid="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Effect transition="in" filter="barn(outVertical)">
                                      <p:cBhvr>
                                        <p:cTn id="3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288032" y="321278"/>
            <a:ext cx="2160240" cy="136815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Arial" panose="020B0604020202020204" pitchFamily="34" charset="0"/>
                <a:cs typeface="Arial" panose="020B0604020202020204" pitchFamily="34" charset="0"/>
              </a:rPr>
              <a:t>Nội dung</a:t>
            </a:r>
            <a:endParaRPr lang="en-US" sz="2400" b="1">
              <a:latin typeface="Arial" panose="020B0604020202020204" pitchFamily="34" charset="0"/>
              <a:cs typeface="Arial" panose="020B0604020202020204" pitchFamily="34" charset="0"/>
            </a:endParaRPr>
          </a:p>
        </p:txBody>
      </p:sp>
      <p:sp>
        <p:nvSpPr>
          <p:cNvPr id="15" name="Rectangle 14"/>
          <p:cNvSpPr/>
          <p:nvPr/>
        </p:nvSpPr>
        <p:spPr>
          <a:xfrm>
            <a:off x="3216746" y="1299285"/>
            <a:ext cx="2615902" cy="6270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0000CC"/>
                </a:solidFill>
                <a:latin typeface="Arial" panose="020B0604020202020204" pitchFamily="34" charset="0"/>
                <a:cs typeface="Arial" panose="020B0604020202020204" pitchFamily="34" charset="0"/>
              </a:rPr>
              <a:t>Vẻ</a:t>
            </a:r>
            <a:r>
              <a:rPr lang="en-US" sz="2000" b="1" dirty="0" smtClean="0">
                <a:solidFill>
                  <a:srgbClr val="0000CC"/>
                </a:solidFill>
                <a:latin typeface="Arial" panose="020B0604020202020204" pitchFamily="34" charset="0"/>
                <a:cs typeface="Arial" panose="020B0604020202020204" pitchFamily="34" charset="0"/>
              </a:rPr>
              <a:t> </a:t>
            </a:r>
            <a:r>
              <a:rPr lang="en-US" sz="2000" b="1" dirty="0" err="1" smtClean="0">
                <a:solidFill>
                  <a:srgbClr val="0000CC"/>
                </a:solidFill>
                <a:latin typeface="Arial" panose="020B0604020202020204" pitchFamily="34" charset="0"/>
                <a:cs typeface="Arial" panose="020B0604020202020204" pitchFamily="34" charset="0"/>
              </a:rPr>
              <a:t>đẹp</a:t>
            </a:r>
            <a:r>
              <a:rPr lang="en-US" sz="2000" b="1" dirty="0" smtClean="0">
                <a:solidFill>
                  <a:srgbClr val="0000CC"/>
                </a:solidFill>
                <a:latin typeface="Arial" panose="020B0604020202020204" pitchFamily="34" charset="0"/>
                <a:cs typeface="Arial" panose="020B0604020202020204" pitchFamily="34" charset="0"/>
              </a:rPr>
              <a:t> con </a:t>
            </a:r>
            <a:r>
              <a:rPr lang="en-US" sz="2000" b="1" dirty="0" err="1" smtClean="0">
                <a:solidFill>
                  <a:srgbClr val="0000CC"/>
                </a:solidFill>
                <a:latin typeface="Arial" panose="020B0604020202020204" pitchFamily="34" charset="0"/>
                <a:cs typeface="Arial" panose="020B0604020202020204" pitchFamily="34" charset="0"/>
              </a:rPr>
              <a:t>người</a:t>
            </a:r>
            <a:endParaRPr lang="en-US" sz="2000" b="1" dirty="0">
              <a:solidFill>
                <a:srgbClr val="0000CC"/>
              </a:solidFill>
              <a:latin typeface="Arial" panose="020B0604020202020204" pitchFamily="34" charset="0"/>
              <a:cs typeface="Arial" panose="020B0604020202020204" pitchFamily="34" charset="0"/>
            </a:endParaRPr>
          </a:p>
        </p:txBody>
      </p:sp>
      <p:sp>
        <p:nvSpPr>
          <p:cNvPr id="20" name="Rectangle 19"/>
          <p:cNvSpPr/>
          <p:nvPr/>
        </p:nvSpPr>
        <p:spPr>
          <a:xfrm>
            <a:off x="3218930" y="300100"/>
            <a:ext cx="2613718" cy="6410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0000CC"/>
                </a:solidFill>
                <a:latin typeface="Arial" panose="020B0604020202020204" pitchFamily="34" charset="0"/>
                <a:cs typeface="Arial" panose="020B0604020202020204" pitchFamily="34" charset="0"/>
              </a:rPr>
              <a:t>Vẻ</a:t>
            </a:r>
            <a:r>
              <a:rPr lang="en-US" sz="2000" b="1" dirty="0" smtClean="0">
                <a:solidFill>
                  <a:srgbClr val="0000CC"/>
                </a:solidFill>
                <a:latin typeface="Arial" panose="020B0604020202020204" pitchFamily="34" charset="0"/>
                <a:cs typeface="Arial" panose="020B0604020202020204" pitchFamily="34" charset="0"/>
              </a:rPr>
              <a:t> </a:t>
            </a:r>
            <a:r>
              <a:rPr lang="en-US" sz="2000" b="1" dirty="0" err="1" smtClean="0">
                <a:solidFill>
                  <a:srgbClr val="0000CC"/>
                </a:solidFill>
                <a:latin typeface="Arial" panose="020B0604020202020204" pitchFamily="34" charset="0"/>
                <a:cs typeface="Arial" panose="020B0604020202020204" pitchFamily="34" charset="0"/>
              </a:rPr>
              <a:t>đẹp</a:t>
            </a:r>
            <a:r>
              <a:rPr lang="en-US" sz="2000" b="1" dirty="0" smtClean="0">
                <a:solidFill>
                  <a:srgbClr val="0000CC"/>
                </a:solidFill>
                <a:latin typeface="Arial" panose="020B0604020202020204" pitchFamily="34" charset="0"/>
                <a:cs typeface="Arial" panose="020B0604020202020204" pitchFamily="34" charset="0"/>
              </a:rPr>
              <a:t> </a:t>
            </a:r>
            <a:r>
              <a:rPr lang="en-US" sz="2000" b="1" dirty="0" err="1" smtClean="0">
                <a:solidFill>
                  <a:srgbClr val="0000CC"/>
                </a:solidFill>
                <a:latin typeface="Arial" panose="020B0604020202020204" pitchFamily="34" charset="0"/>
                <a:cs typeface="Arial" panose="020B0604020202020204" pitchFamily="34" charset="0"/>
              </a:rPr>
              <a:t>thiên</a:t>
            </a:r>
            <a:r>
              <a:rPr lang="en-US" sz="2000" b="1" dirty="0" smtClean="0">
                <a:solidFill>
                  <a:srgbClr val="0000CC"/>
                </a:solidFill>
                <a:latin typeface="Arial" panose="020B0604020202020204" pitchFamily="34" charset="0"/>
                <a:cs typeface="Arial" panose="020B0604020202020204" pitchFamily="34" charset="0"/>
              </a:rPr>
              <a:t> </a:t>
            </a:r>
            <a:r>
              <a:rPr lang="en-US" sz="2000" b="1" dirty="0" err="1" smtClean="0">
                <a:solidFill>
                  <a:srgbClr val="0000CC"/>
                </a:solidFill>
                <a:latin typeface="Arial" panose="020B0604020202020204" pitchFamily="34" charset="0"/>
                <a:cs typeface="Arial" panose="020B0604020202020204" pitchFamily="34" charset="0"/>
              </a:rPr>
              <a:t>nhiên</a:t>
            </a:r>
            <a:endParaRPr lang="en-US" sz="2000" b="1" dirty="0">
              <a:solidFill>
                <a:srgbClr val="0000CC"/>
              </a:solidFill>
              <a:latin typeface="Arial" panose="020B0604020202020204" pitchFamily="34" charset="0"/>
              <a:cs typeface="Arial" panose="020B0604020202020204" pitchFamily="34" charset="0"/>
            </a:endParaRPr>
          </a:p>
        </p:txBody>
      </p:sp>
      <p:sp>
        <p:nvSpPr>
          <p:cNvPr id="17" name="Rounded Rectangle 16"/>
          <p:cNvSpPr/>
          <p:nvPr/>
        </p:nvSpPr>
        <p:spPr>
          <a:xfrm>
            <a:off x="7090202" y="460664"/>
            <a:ext cx="2371747" cy="6840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FFFF00"/>
                </a:solidFill>
                <a:latin typeface="Arial" panose="020B0604020202020204" pitchFamily="34" charset="0"/>
                <a:cs typeface="Arial" panose="020B0604020202020204" pitchFamily="34" charset="0"/>
              </a:rPr>
              <a:t>Anh</a:t>
            </a:r>
            <a:r>
              <a:rPr lang="en-US" sz="2000" b="1" dirty="0" smtClean="0">
                <a:solidFill>
                  <a:srgbClr val="FFFF00"/>
                </a:solidFill>
                <a:latin typeface="Arial" panose="020B0604020202020204" pitchFamily="34" charset="0"/>
                <a:cs typeface="Arial" panose="020B0604020202020204" pitchFamily="34" charset="0"/>
              </a:rPr>
              <a:t> </a:t>
            </a:r>
            <a:r>
              <a:rPr lang="en-US" sz="2000" b="1" dirty="0" err="1" smtClean="0">
                <a:solidFill>
                  <a:srgbClr val="FFFF00"/>
                </a:solidFill>
                <a:latin typeface="Arial" panose="020B0604020202020204" pitchFamily="34" charset="0"/>
                <a:cs typeface="Arial" panose="020B0604020202020204" pitchFamily="34" charset="0"/>
              </a:rPr>
              <a:t>thanh</a:t>
            </a:r>
            <a:r>
              <a:rPr lang="en-US" sz="2000" b="1" dirty="0" smtClean="0">
                <a:solidFill>
                  <a:srgbClr val="FFFF00"/>
                </a:solidFill>
                <a:latin typeface="Arial" panose="020B0604020202020204" pitchFamily="34" charset="0"/>
                <a:cs typeface="Arial" panose="020B0604020202020204" pitchFamily="34" charset="0"/>
              </a:rPr>
              <a:t> </a:t>
            </a:r>
            <a:r>
              <a:rPr lang="en-US" sz="2000" b="1" dirty="0" err="1" smtClean="0">
                <a:solidFill>
                  <a:srgbClr val="FFFF00"/>
                </a:solidFill>
                <a:latin typeface="Arial" panose="020B0604020202020204" pitchFamily="34" charset="0"/>
                <a:cs typeface="Arial" panose="020B0604020202020204" pitchFamily="34" charset="0"/>
              </a:rPr>
              <a:t>niên</a:t>
            </a:r>
            <a:endParaRPr lang="en-US" sz="2000" b="1" dirty="0">
              <a:solidFill>
                <a:srgbClr val="FFFF00"/>
              </a:solidFill>
              <a:latin typeface="Arial" panose="020B0604020202020204" pitchFamily="34" charset="0"/>
              <a:cs typeface="Arial" panose="020B0604020202020204" pitchFamily="34" charset="0"/>
            </a:endParaRPr>
          </a:p>
        </p:txBody>
      </p:sp>
      <p:sp>
        <p:nvSpPr>
          <p:cNvPr id="22" name="Rounded Rectangle 21"/>
          <p:cNvSpPr/>
          <p:nvPr/>
        </p:nvSpPr>
        <p:spPr>
          <a:xfrm>
            <a:off x="7090202" y="1270753"/>
            <a:ext cx="2371747" cy="6840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FFFF00"/>
                </a:solidFill>
                <a:latin typeface="Arial" panose="020B0604020202020204" pitchFamily="34" charset="0"/>
                <a:cs typeface="Arial" panose="020B0604020202020204" pitchFamily="34" charset="0"/>
              </a:rPr>
              <a:t>Ông</a:t>
            </a:r>
            <a:r>
              <a:rPr lang="en-US" sz="2000" b="1" dirty="0" smtClean="0">
                <a:solidFill>
                  <a:srgbClr val="FFFF00"/>
                </a:solidFill>
                <a:latin typeface="Arial" panose="020B0604020202020204" pitchFamily="34" charset="0"/>
                <a:cs typeface="Arial" panose="020B0604020202020204" pitchFamily="34" charset="0"/>
              </a:rPr>
              <a:t> </a:t>
            </a:r>
            <a:r>
              <a:rPr lang="en-US" sz="2000" b="1" dirty="0" err="1" smtClean="0">
                <a:solidFill>
                  <a:srgbClr val="FFFF00"/>
                </a:solidFill>
                <a:latin typeface="Arial" panose="020B0604020202020204" pitchFamily="34" charset="0"/>
                <a:cs typeface="Arial" panose="020B0604020202020204" pitchFamily="34" charset="0"/>
              </a:rPr>
              <a:t>họa</a:t>
            </a:r>
            <a:r>
              <a:rPr lang="en-US" sz="2000" b="1" dirty="0" smtClean="0">
                <a:solidFill>
                  <a:srgbClr val="FFFF00"/>
                </a:solidFill>
                <a:latin typeface="Arial" panose="020B0604020202020204" pitchFamily="34" charset="0"/>
                <a:cs typeface="Arial" panose="020B0604020202020204" pitchFamily="34" charset="0"/>
              </a:rPr>
              <a:t> </a:t>
            </a:r>
            <a:r>
              <a:rPr lang="en-US" sz="2000" b="1" dirty="0" err="1" smtClean="0">
                <a:solidFill>
                  <a:srgbClr val="FFFF00"/>
                </a:solidFill>
                <a:latin typeface="Arial" panose="020B0604020202020204" pitchFamily="34" charset="0"/>
                <a:cs typeface="Arial" panose="020B0604020202020204" pitchFamily="34" charset="0"/>
              </a:rPr>
              <a:t>sĩ</a:t>
            </a:r>
            <a:endParaRPr lang="en-US" sz="2000" b="1" dirty="0">
              <a:solidFill>
                <a:srgbClr val="FFFF00"/>
              </a:solidFill>
              <a:latin typeface="Arial" panose="020B0604020202020204" pitchFamily="34" charset="0"/>
              <a:cs typeface="Arial" panose="020B0604020202020204" pitchFamily="34" charset="0"/>
            </a:endParaRPr>
          </a:p>
        </p:txBody>
      </p:sp>
      <p:sp>
        <p:nvSpPr>
          <p:cNvPr id="24" name="Rounded Rectangle 23"/>
          <p:cNvSpPr/>
          <p:nvPr/>
        </p:nvSpPr>
        <p:spPr>
          <a:xfrm>
            <a:off x="7090202" y="2069306"/>
            <a:ext cx="2371747" cy="6840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FFFF00"/>
                </a:solidFill>
                <a:latin typeface="Arial" panose="020B0604020202020204" pitchFamily="34" charset="0"/>
                <a:cs typeface="Arial" panose="020B0604020202020204" pitchFamily="34" charset="0"/>
              </a:rPr>
              <a:t>Cô</a:t>
            </a:r>
            <a:r>
              <a:rPr lang="en-US" sz="2000" b="1" dirty="0" smtClean="0">
                <a:solidFill>
                  <a:srgbClr val="FFFF00"/>
                </a:solidFill>
                <a:latin typeface="Arial" panose="020B0604020202020204" pitchFamily="34" charset="0"/>
                <a:cs typeface="Arial" panose="020B0604020202020204" pitchFamily="34" charset="0"/>
              </a:rPr>
              <a:t> </a:t>
            </a:r>
            <a:r>
              <a:rPr lang="en-US" sz="2000" b="1" dirty="0" err="1" smtClean="0">
                <a:solidFill>
                  <a:srgbClr val="FFFF00"/>
                </a:solidFill>
                <a:latin typeface="Arial" panose="020B0604020202020204" pitchFamily="34" charset="0"/>
                <a:cs typeface="Arial" panose="020B0604020202020204" pitchFamily="34" charset="0"/>
              </a:rPr>
              <a:t>kĩ</a:t>
            </a:r>
            <a:r>
              <a:rPr lang="en-US" sz="2000" b="1" dirty="0" smtClean="0">
                <a:solidFill>
                  <a:srgbClr val="FFFF00"/>
                </a:solidFill>
                <a:latin typeface="Arial" panose="020B0604020202020204" pitchFamily="34" charset="0"/>
                <a:cs typeface="Arial" panose="020B0604020202020204" pitchFamily="34" charset="0"/>
              </a:rPr>
              <a:t> </a:t>
            </a:r>
            <a:r>
              <a:rPr lang="en-US" sz="2000" b="1" dirty="0" err="1" smtClean="0">
                <a:solidFill>
                  <a:srgbClr val="FFFF00"/>
                </a:solidFill>
                <a:latin typeface="Arial" panose="020B0604020202020204" pitchFamily="34" charset="0"/>
                <a:cs typeface="Arial" panose="020B0604020202020204" pitchFamily="34" charset="0"/>
              </a:rPr>
              <a:t>sư</a:t>
            </a:r>
            <a:endParaRPr lang="en-US" sz="2000" b="1" dirty="0">
              <a:solidFill>
                <a:srgbClr val="FFFF00"/>
              </a:solidFill>
              <a:latin typeface="Arial" panose="020B0604020202020204" pitchFamily="34" charset="0"/>
              <a:cs typeface="Arial" panose="020B0604020202020204" pitchFamily="34" charset="0"/>
            </a:endParaRPr>
          </a:p>
        </p:txBody>
      </p:sp>
      <p:sp>
        <p:nvSpPr>
          <p:cNvPr id="25" name="Oval 24"/>
          <p:cNvSpPr/>
          <p:nvPr/>
        </p:nvSpPr>
        <p:spPr>
          <a:xfrm>
            <a:off x="272852" y="5327972"/>
            <a:ext cx="2160240" cy="136815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Arial" panose="020B0604020202020204" pitchFamily="34" charset="0"/>
                <a:cs typeface="Arial" panose="020B0604020202020204" pitchFamily="34" charset="0"/>
              </a:rPr>
              <a:t>Đánh giá</a:t>
            </a:r>
            <a:endParaRPr lang="en-US" sz="2400" b="1">
              <a:latin typeface="Arial" panose="020B0604020202020204" pitchFamily="34" charset="0"/>
              <a:cs typeface="Arial" panose="020B0604020202020204" pitchFamily="34" charset="0"/>
            </a:endParaRPr>
          </a:p>
        </p:txBody>
      </p:sp>
      <p:sp>
        <p:nvSpPr>
          <p:cNvPr id="26" name="Rectangle 25"/>
          <p:cNvSpPr/>
          <p:nvPr/>
        </p:nvSpPr>
        <p:spPr>
          <a:xfrm>
            <a:off x="3216746" y="2884634"/>
            <a:ext cx="5424214" cy="114938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b="1" dirty="0" smtClean="0">
              <a:solidFill>
                <a:srgbClr val="0000CC"/>
              </a:solidFill>
              <a:latin typeface="Arial" panose="020B0604020202020204" pitchFamily="34" charset="0"/>
              <a:cs typeface="Arial" panose="020B0604020202020204" pitchFamily="34" charset="0"/>
            </a:endParaRPr>
          </a:p>
          <a:p>
            <a:pPr algn="just"/>
            <a:r>
              <a:rPr lang="en-US" sz="2000" b="1" dirty="0" err="1" smtClean="0">
                <a:solidFill>
                  <a:srgbClr val="0000CC"/>
                </a:solidFill>
                <a:latin typeface="Arial" panose="020B0604020202020204" pitchFamily="34" charset="0"/>
                <a:cs typeface="Arial" panose="020B0604020202020204" pitchFamily="34" charset="0"/>
              </a:rPr>
              <a:t>Cách</a:t>
            </a:r>
            <a:r>
              <a:rPr lang="en-US" sz="2000" b="1" dirty="0" smtClean="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kể</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chuyện</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tự</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nhiên</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kết</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hợp</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tự</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sự</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với</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miêu</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tả</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lối</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văn</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đậm</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chất</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trữ</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tình</a:t>
            </a:r>
            <a:r>
              <a:rPr lang="en-US" sz="2000" b="1" dirty="0" smtClean="0">
                <a:solidFill>
                  <a:srgbClr val="0000CC"/>
                </a:solidFill>
                <a:latin typeface="Arial" panose="020B0604020202020204" pitchFamily="34" charset="0"/>
                <a:cs typeface="Arial" panose="020B0604020202020204" pitchFamily="34" charset="0"/>
              </a:rPr>
              <a:t>.</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Nghệ</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thuật</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phác</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họa</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chân</a:t>
            </a:r>
            <a:r>
              <a:rPr lang="en-US" sz="2000" b="1" dirty="0">
                <a:solidFill>
                  <a:srgbClr val="0000CC"/>
                </a:solidFill>
                <a:latin typeface="Arial" panose="020B0604020202020204" pitchFamily="34" charset="0"/>
                <a:cs typeface="Arial" panose="020B0604020202020204" pitchFamily="34" charset="0"/>
              </a:rPr>
              <a:t> dung </a:t>
            </a:r>
            <a:r>
              <a:rPr lang="en-US" sz="2000" b="1" dirty="0" err="1">
                <a:solidFill>
                  <a:srgbClr val="0000CC"/>
                </a:solidFill>
                <a:latin typeface="Arial" panose="020B0604020202020204" pitchFamily="34" charset="0"/>
                <a:cs typeface="Arial" panose="020B0604020202020204" pitchFamily="34" charset="0"/>
              </a:rPr>
              <a:t>nhân</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vật</a:t>
            </a:r>
            <a:r>
              <a:rPr lang="en-US" sz="2000" b="1" dirty="0">
                <a:solidFill>
                  <a:srgbClr val="0000CC"/>
                </a:solidFill>
                <a:latin typeface="Arial" panose="020B0604020202020204" pitchFamily="34" charset="0"/>
                <a:cs typeface="Arial" panose="020B0604020202020204" pitchFamily="34" charset="0"/>
              </a:rPr>
              <a:t>.</a:t>
            </a:r>
          </a:p>
          <a:p>
            <a:pPr algn="just"/>
            <a:endParaRPr lang="en-US" sz="2000" b="1" dirty="0">
              <a:solidFill>
                <a:srgbClr val="0000CC"/>
              </a:solidFill>
            </a:endParaRPr>
          </a:p>
        </p:txBody>
      </p:sp>
      <p:sp>
        <p:nvSpPr>
          <p:cNvPr id="27" name="Oval 26"/>
          <p:cNvSpPr/>
          <p:nvPr/>
        </p:nvSpPr>
        <p:spPr>
          <a:xfrm>
            <a:off x="288032" y="3330229"/>
            <a:ext cx="2160240" cy="136815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Arial" panose="020B0604020202020204" pitchFamily="34" charset="0"/>
                <a:cs typeface="Arial" panose="020B0604020202020204" pitchFamily="34" charset="0"/>
              </a:rPr>
              <a:t>Nghệ</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thuật</a:t>
            </a:r>
            <a:endParaRPr lang="en-US" sz="2400" b="1" dirty="0">
              <a:latin typeface="Arial" panose="020B0604020202020204" pitchFamily="34" charset="0"/>
              <a:cs typeface="Arial" panose="020B0604020202020204" pitchFamily="34" charset="0"/>
            </a:endParaRPr>
          </a:p>
        </p:txBody>
      </p:sp>
      <p:sp>
        <p:nvSpPr>
          <p:cNvPr id="28" name="Rectangle 27"/>
          <p:cNvSpPr/>
          <p:nvPr/>
        </p:nvSpPr>
        <p:spPr>
          <a:xfrm>
            <a:off x="3216746" y="5616004"/>
            <a:ext cx="5424214" cy="79208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0000CC"/>
                </a:solidFill>
                <a:latin typeface="Arial" panose="020B0604020202020204" pitchFamily="34" charset="0"/>
                <a:cs typeface="Arial" panose="020B0604020202020204" pitchFamily="34" charset="0"/>
              </a:rPr>
              <a:t>Khẳng</a:t>
            </a:r>
            <a:r>
              <a:rPr lang="en-US" sz="2000" b="1" dirty="0" smtClean="0">
                <a:solidFill>
                  <a:srgbClr val="0000CC"/>
                </a:solidFill>
                <a:latin typeface="Arial" panose="020B0604020202020204" pitchFamily="34" charset="0"/>
                <a:cs typeface="Arial" panose="020B0604020202020204" pitchFamily="34" charset="0"/>
              </a:rPr>
              <a:t> </a:t>
            </a:r>
            <a:r>
              <a:rPr lang="en-US" sz="2000" b="1" dirty="0" err="1" smtClean="0">
                <a:solidFill>
                  <a:srgbClr val="0000CC"/>
                </a:solidFill>
                <a:latin typeface="Arial" panose="020B0604020202020204" pitchFamily="34" charset="0"/>
                <a:cs typeface="Arial" panose="020B0604020202020204" pitchFamily="34" charset="0"/>
              </a:rPr>
              <a:t>định</a:t>
            </a:r>
            <a:r>
              <a:rPr lang="en-US" sz="2000" b="1" dirty="0" smtClean="0">
                <a:solidFill>
                  <a:srgbClr val="0000CC"/>
                </a:solidFill>
                <a:latin typeface="Arial" panose="020B0604020202020204" pitchFamily="34" charset="0"/>
                <a:cs typeface="Arial" panose="020B0604020202020204" pitchFamily="34" charset="0"/>
              </a:rPr>
              <a:t> </a:t>
            </a:r>
            <a:r>
              <a:rPr lang="en-US" sz="2000" b="1" dirty="0" err="1" smtClean="0">
                <a:solidFill>
                  <a:srgbClr val="0000CC"/>
                </a:solidFill>
                <a:latin typeface="Arial" panose="020B0604020202020204" pitchFamily="34" charset="0"/>
                <a:cs typeface="Arial" panose="020B0604020202020204" pitchFamily="34" charset="0"/>
              </a:rPr>
              <a:t>giá</a:t>
            </a:r>
            <a:r>
              <a:rPr lang="en-US" sz="2000" b="1" dirty="0" smtClean="0">
                <a:solidFill>
                  <a:srgbClr val="0000CC"/>
                </a:solidFill>
                <a:latin typeface="Arial" panose="020B0604020202020204" pitchFamily="34" charset="0"/>
                <a:cs typeface="Arial" panose="020B0604020202020204" pitchFamily="34" charset="0"/>
              </a:rPr>
              <a:t> </a:t>
            </a:r>
            <a:r>
              <a:rPr lang="en-US" sz="2000" b="1" dirty="0" err="1" smtClean="0">
                <a:solidFill>
                  <a:srgbClr val="0000CC"/>
                </a:solidFill>
                <a:latin typeface="Arial" panose="020B0604020202020204" pitchFamily="34" charset="0"/>
                <a:cs typeface="Arial" panose="020B0604020202020204" pitchFamily="34" charset="0"/>
              </a:rPr>
              <a:t>trị</a:t>
            </a:r>
            <a:r>
              <a:rPr lang="en-US" sz="2000" b="1" dirty="0" smtClean="0">
                <a:solidFill>
                  <a:srgbClr val="0000CC"/>
                </a:solidFill>
                <a:latin typeface="Arial" panose="020B0604020202020204" pitchFamily="34" charset="0"/>
                <a:cs typeface="Arial" panose="020B0604020202020204" pitchFamily="34" charset="0"/>
              </a:rPr>
              <a:t> </a:t>
            </a:r>
            <a:r>
              <a:rPr lang="en-US" sz="2000" b="1" dirty="0" err="1" smtClean="0">
                <a:solidFill>
                  <a:srgbClr val="0000CC"/>
                </a:solidFill>
                <a:latin typeface="Arial" panose="020B0604020202020204" pitchFamily="34" charset="0"/>
                <a:cs typeface="Arial" panose="020B0604020202020204" pitchFamily="34" charset="0"/>
              </a:rPr>
              <a:t>nội</a:t>
            </a:r>
            <a:r>
              <a:rPr lang="en-US" sz="2000" b="1" dirty="0" smtClean="0">
                <a:solidFill>
                  <a:srgbClr val="0000CC"/>
                </a:solidFill>
                <a:latin typeface="Arial" panose="020B0604020202020204" pitchFamily="34" charset="0"/>
                <a:cs typeface="Arial" panose="020B0604020202020204" pitchFamily="34" charset="0"/>
              </a:rPr>
              <a:t> dung </a:t>
            </a:r>
            <a:r>
              <a:rPr lang="en-US" sz="2000" b="1" dirty="0" err="1" smtClean="0">
                <a:solidFill>
                  <a:srgbClr val="0000CC"/>
                </a:solidFill>
                <a:latin typeface="Arial" panose="020B0604020202020204" pitchFamily="34" charset="0"/>
                <a:cs typeface="Arial" panose="020B0604020202020204" pitchFamily="34" charset="0"/>
              </a:rPr>
              <a:t>và</a:t>
            </a:r>
            <a:r>
              <a:rPr lang="en-US" sz="2000" b="1" dirty="0" smtClean="0">
                <a:solidFill>
                  <a:srgbClr val="0000CC"/>
                </a:solidFill>
                <a:latin typeface="Arial" panose="020B0604020202020204" pitchFamily="34" charset="0"/>
                <a:cs typeface="Arial" panose="020B0604020202020204" pitchFamily="34" charset="0"/>
              </a:rPr>
              <a:t> </a:t>
            </a:r>
            <a:r>
              <a:rPr lang="en-US" sz="2000" b="1" dirty="0" err="1" smtClean="0">
                <a:solidFill>
                  <a:srgbClr val="0000CC"/>
                </a:solidFill>
                <a:latin typeface="Arial" panose="020B0604020202020204" pitchFamily="34" charset="0"/>
                <a:cs typeface="Arial" panose="020B0604020202020204" pitchFamily="34" charset="0"/>
              </a:rPr>
              <a:t>nghệ</a:t>
            </a:r>
            <a:r>
              <a:rPr lang="en-US" sz="2000" b="1" dirty="0" smtClean="0">
                <a:solidFill>
                  <a:srgbClr val="0000CC"/>
                </a:solidFill>
                <a:latin typeface="Arial" panose="020B0604020202020204" pitchFamily="34" charset="0"/>
                <a:cs typeface="Arial" panose="020B0604020202020204" pitchFamily="34" charset="0"/>
              </a:rPr>
              <a:t> </a:t>
            </a:r>
            <a:r>
              <a:rPr lang="en-US" sz="2000" b="1" dirty="0" err="1" smtClean="0">
                <a:solidFill>
                  <a:srgbClr val="0000CC"/>
                </a:solidFill>
                <a:latin typeface="Arial" panose="020B0604020202020204" pitchFamily="34" charset="0"/>
                <a:cs typeface="Arial" panose="020B0604020202020204" pitchFamily="34" charset="0"/>
              </a:rPr>
              <a:t>thuật</a:t>
            </a:r>
            <a:r>
              <a:rPr lang="en-US" sz="2000" b="1" dirty="0" smtClean="0">
                <a:solidFill>
                  <a:srgbClr val="0000CC"/>
                </a:solidFill>
                <a:latin typeface="Arial" panose="020B0604020202020204" pitchFamily="34" charset="0"/>
                <a:cs typeface="Arial" panose="020B0604020202020204" pitchFamily="34" charset="0"/>
              </a:rPr>
              <a:t> </a:t>
            </a:r>
            <a:r>
              <a:rPr lang="en-US" sz="2000" b="1" dirty="0" err="1" smtClean="0">
                <a:solidFill>
                  <a:srgbClr val="0000CC"/>
                </a:solidFill>
                <a:latin typeface="Arial" panose="020B0604020202020204" pitchFamily="34" charset="0"/>
                <a:cs typeface="Arial" panose="020B0604020202020204" pitchFamily="34" charset="0"/>
              </a:rPr>
              <a:t>của</a:t>
            </a:r>
            <a:r>
              <a:rPr lang="en-US" sz="2000" b="1" dirty="0" smtClean="0">
                <a:solidFill>
                  <a:srgbClr val="0000CC"/>
                </a:solidFill>
                <a:latin typeface="Arial" panose="020B0604020202020204" pitchFamily="34" charset="0"/>
                <a:cs typeface="Arial" panose="020B0604020202020204" pitchFamily="34" charset="0"/>
              </a:rPr>
              <a:t> </a:t>
            </a:r>
            <a:r>
              <a:rPr lang="en-US" sz="2000" b="1" dirty="0" err="1" smtClean="0">
                <a:solidFill>
                  <a:srgbClr val="0000CC"/>
                </a:solidFill>
                <a:latin typeface="Arial" panose="020B0604020202020204" pitchFamily="34" charset="0"/>
                <a:cs typeface="Arial" panose="020B0604020202020204" pitchFamily="34" charset="0"/>
              </a:rPr>
              <a:t>đoạn</a:t>
            </a:r>
            <a:r>
              <a:rPr lang="en-US" sz="2000" b="1" dirty="0" smtClean="0">
                <a:solidFill>
                  <a:srgbClr val="0000CC"/>
                </a:solidFill>
                <a:latin typeface="Arial" panose="020B0604020202020204" pitchFamily="34" charset="0"/>
                <a:cs typeface="Arial" panose="020B0604020202020204" pitchFamily="34" charset="0"/>
              </a:rPr>
              <a:t> </a:t>
            </a:r>
            <a:r>
              <a:rPr lang="en-US" sz="2000" b="1" dirty="0" err="1" smtClean="0">
                <a:solidFill>
                  <a:srgbClr val="0000CC"/>
                </a:solidFill>
                <a:latin typeface="Arial" panose="020B0604020202020204" pitchFamily="34" charset="0"/>
                <a:cs typeface="Arial" panose="020B0604020202020204" pitchFamily="34" charset="0"/>
              </a:rPr>
              <a:t>trích</a:t>
            </a:r>
            <a:endParaRPr lang="en-US" sz="2000" b="1" dirty="0">
              <a:solidFill>
                <a:srgbClr val="0000CC"/>
              </a:solidFill>
              <a:latin typeface="Arial" panose="020B0604020202020204" pitchFamily="34" charset="0"/>
              <a:cs typeface="Arial" panose="020B0604020202020204" pitchFamily="34" charset="0"/>
            </a:endParaRPr>
          </a:p>
        </p:txBody>
      </p:sp>
      <p:cxnSp>
        <p:nvCxnSpPr>
          <p:cNvPr id="21" name="Straight Arrow Connector 20"/>
          <p:cNvCxnSpPr>
            <a:stCxn id="14" idx="6"/>
            <a:endCxn id="15" idx="1"/>
          </p:cNvCxnSpPr>
          <p:nvPr/>
        </p:nvCxnSpPr>
        <p:spPr>
          <a:xfrm>
            <a:off x="2448272" y="1005354"/>
            <a:ext cx="768474" cy="607438"/>
          </a:xfrm>
          <a:prstGeom prst="straightConnector1">
            <a:avLst/>
          </a:prstGeom>
          <a:ln w="3810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12291" name="Straight Arrow Connector 12290"/>
          <p:cNvCxnSpPr>
            <a:stCxn id="15" idx="3"/>
            <a:endCxn id="17" idx="1"/>
          </p:cNvCxnSpPr>
          <p:nvPr/>
        </p:nvCxnSpPr>
        <p:spPr>
          <a:xfrm flipV="1">
            <a:off x="5832648" y="802702"/>
            <a:ext cx="1257554" cy="810090"/>
          </a:xfrm>
          <a:prstGeom prst="straightConnector1">
            <a:avLst/>
          </a:prstGeom>
          <a:ln w="3810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12293" name="Straight Arrow Connector 12292"/>
          <p:cNvCxnSpPr>
            <a:stCxn id="15" idx="3"/>
            <a:endCxn id="22" idx="1"/>
          </p:cNvCxnSpPr>
          <p:nvPr/>
        </p:nvCxnSpPr>
        <p:spPr>
          <a:xfrm flipV="1">
            <a:off x="5832648" y="1612791"/>
            <a:ext cx="1257554" cy="1"/>
          </a:xfrm>
          <a:prstGeom prst="straightConnector1">
            <a:avLst/>
          </a:prstGeom>
          <a:ln w="3810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12295" name="Straight Arrow Connector 12294"/>
          <p:cNvCxnSpPr>
            <a:stCxn id="15" idx="3"/>
            <a:endCxn id="24" idx="1"/>
          </p:cNvCxnSpPr>
          <p:nvPr/>
        </p:nvCxnSpPr>
        <p:spPr>
          <a:xfrm>
            <a:off x="5832648" y="1612792"/>
            <a:ext cx="1257554" cy="798552"/>
          </a:xfrm>
          <a:prstGeom prst="straightConnector1">
            <a:avLst/>
          </a:prstGeom>
          <a:ln w="3810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12298" name="Straight Arrow Connector 12297"/>
          <p:cNvCxnSpPr>
            <a:stCxn id="27" idx="6"/>
            <a:endCxn id="26" idx="1"/>
          </p:cNvCxnSpPr>
          <p:nvPr/>
        </p:nvCxnSpPr>
        <p:spPr>
          <a:xfrm flipV="1">
            <a:off x="2448272" y="3459324"/>
            <a:ext cx="768474" cy="554981"/>
          </a:xfrm>
          <a:prstGeom prst="straightConnector1">
            <a:avLst/>
          </a:prstGeom>
          <a:ln w="3810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12300" name="Straight Arrow Connector 12299"/>
          <p:cNvCxnSpPr>
            <a:stCxn id="25" idx="6"/>
            <a:endCxn id="28" idx="1"/>
          </p:cNvCxnSpPr>
          <p:nvPr/>
        </p:nvCxnSpPr>
        <p:spPr>
          <a:xfrm>
            <a:off x="2433092" y="6012048"/>
            <a:ext cx="783654" cy="0"/>
          </a:xfrm>
          <a:prstGeom prst="straightConnector1">
            <a:avLst/>
          </a:prstGeom>
          <a:ln w="38100">
            <a:solidFill>
              <a:srgbClr val="FFFFFF"/>
            </a:solidFill>
            <a:tailEnd type="arrow"/>
          </a:ln>
        </p:spPr>
        <p:style>
          <a:lnRef idx="1">
            <a:schemeClr val="accent1"/>
          </a:lnRef>
          <a:fillRef idx="0">
            <a:schemeClr val="accent1"/>
          </a:fillRef>
          <a:effectRef idx="0">
            <a:schemeClr val="accent1"/>
          </a:effectRef>
          <a:fontRef idx="minor">
            <a:schemeClr val="tx1"/>
          </a:fontRef>
        </p:style>
      </p:cxnSp>
      <p:sp>
        <p:nvSpPr>
          <p:cNvPr id="12302" name="Rectangle 12301"/>
          <p:cNvSpPr/>
          <p:nvPr/>
        </p:nvSpPr>
        <p:spPr>
          <a:xfrm>
            <a:off x="1048793" y="1652125"/>
            <a:ext cx="638718" cy="167810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3" name="Down Arrow 12302"/>
          <p:cNvSpPr/>
          <p:nvPr/>
        </p:nvSpPr>
        <p:spPr>
          <a:xfrm>
            <a:off x="715417" y="4698380"/>
            <a:ext cx="1320849" cy="629591"/>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4" name="Right Brace 12303"/>
          <p:cNvSpPr/>
          <p:nvPr/>
        </p:nvSpPr>
        <p:spPr>
          <a:xfrm>
            <a:off x="9649072" y="327679"/>
            <a:ext cx="841392" cy="4973529"/>
          </a:xfrm>
          <a:prstGeom prst="rightBrace">
            <a:avLst>
              <a:gd name="adj1" fmla="val 8333"/>
              <a:gd name="adj2" fmla="val 53528"/>
            </a:avLst>
          </a:prstGeom>
          <a:ln w="571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306" name="Straight Arrow Connector 12305"/>
          <p:cNvCxnSpPr>
            <a:stCxn id="28" idx="3"/>
            <a:endCxn id="12308" idx="2"/>
          </p:cNvCxnSpPr>
          <p:nvPr/>
        </p:nvCxnSpPr>
        <p:spPr>
          <a:xfrm>
            <a:off x="8640960" y="6012048"/>
            <a:ext cx="1368152" cy="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2307" name="Oval 12306"/>
          <p:cNvSpPr/>
          <p:nvPr/>
        </p:nvSpPr>
        <p:spPr>
          <a:xfrm>
            <a:off x="10719503" y="1954829"/>
            <a:ext cx="1199455" cy="1947120"/>
          </a:xfrm>
          <a:prstGeom prst="ellipse">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latin typeface="Arial" panose="020B0604020202020204" pitchFamily="34" charset="0"/>
                <a:cs typeface="Arial" panose="020B0604020202020204" pitchFamily="34" charset="0"/>
              </a:rPr>
              <a:t>Phân tích</a:t>
            </a:r>
            <a:endParaRPr lang="en-US" sz="2000" b="1">
              <a:latin typeface="Arial" panose="020B0604020202020204" pitchFamily="34" charset="0"/>
              <a:cs typeface="Arial" panose="020B0604020202020204" pitchFamily="34" charset="0"/>
            </a:endParaRPr>
          </a:p>
        </p:txBody>
      </p:sp>
      <p:sp>
        <p:nvSpPr>
          <p:cNvPr id="12308" name="Oval 12307"/>
          <p:cNvSpPr/>
          <p:nvPr/>
        </p:nvSpPr>
        <p:spPr>
          <a:xfrm>
            <a:off x="10009112" y="5543996"/>
            <a:ext cx="1991544" cy="936104"/>
          </a:xfrm>
          <a:prstGeom prst="ellipse">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latin typeface="Arial" panose="020B0604020202020204" pitchFamily="34" charset="0"/>
                <a:cs typeface="Arial" panose="020B0604020202020204" pitchFamily="34" charset="0"/>
              </a:rPr>
              <a:t>Tổng hợp</a:t>
            </a:r>
            <a:endParaRPr lang="en-US" sz="2000" b="1">
              <a:latin typeface="Arial" panose="020B0604020202020204" pitchFamily="34" charset="0"/>
              <a:cs typeface="Arial" panose="020B0604020202020204" pitchFamily="34" charset="0"/>
            </a:endParaRPr>
          </a:p>
        </p:txBody>
      </p:sp>
      <p:cxnSp>
        <p:nvCxnSpPr>
          <p:cNvPr id="3" name="Straight Arrow Connector 2"/>
          <p:cNvCxnSpPr>
            <a:stCxn id="14" idx="6"/>
            <a:endCxn id="20" idx="1"/>
          </p:cNvCxnSpPr>
          <p:nvPr/>
        </p:nvCxnSpPr>
        <p:spPr>
          <a:xfrm flipV="1">
            <a:off x="2448272" y="620607"/>
            <a:ext cx="770658" cy="384747"/>
          </a:xfrm>
          <a:prstGeom prst="straightConnector1">
            <a:avLst/>
          </a:prstGeom>
          <a:ln w="38100">
            <a:solidFill>
              <a:srgbClr val="FFFFFF"/>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3216746" y="4204530"/>
            <a:ext cx="5424214" cy="9564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err="1">
                <a:solidFill>
                  <a:srgbClr val="0000CC"/>
                </a:solidFill>
                <a:latin typeface="Arial" panose="020B0604020202020204" pitchFamily="34" charset="0"/>
                <a:cs typeface="Arial" panose="020B0604020202020204" pitchFamily="34" charset="0"/>
              </a:rPr>
              <a:t>Miêu</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tả</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thiên</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nhiên</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với</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phép</a:t>
            </a:r>
            <a:r>
              <a:rPr lang="en-US" sz="2000" b="1" dirty="0">
                <a:solidFill>
                  <a:srgbClr val="0000CC"/>
                </a:solidFill>
                <a:latin typeface="Arial" panose="020B0604020202020204" pitchFamily="34" charset="0"/>
                <a:cs typeface="Arial" panose="020B0604020202020204" pitchFamily="34" charset="0"/>
              </a:rPr>
              <a:t> so </a:t>
            </a:r>
            <a:r>
              <a:rPr lang="en-US" sz="2000" b="1" dirty="0" err="1">
                <a:solidFill>
                  <a:srgbClr val="0000CC"/>
                </a:solidFill>
                <a:latin typeface="Arial" panose="020B0604020202020204" pitchFamily="34" charset="0"/>
                <a:cs typeface="Arial" panose="020B0604020202020204" pitchFamily="34" charset="0"/>
              </a:rPr>
              <a:t>sánh</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nhân</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hóa</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liên</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tưởng</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giàu</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tính</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biểu</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tượng</a:t>
            </a:r>
            <a:r>
              <a:rPr lang="en-US" sz="2000" b="1" dirty="0">
                <a:solidFill>
                  <a:srgbClr val="0000CC"/>
                </a:solidFill>
                <a:latin typeface="Arial" panose="020B0604020202020204" pitchFamily="34" charset="0"/>
                <a:cs typeface="Arial" panose="020B0604020202020204" pitchFamily="34" charset="0"/>
              </a:rPr>
              <a:t>.</a:t>
            </a:r>
          </a:p>
        </p:txBody>
      </p:sp>
      <p:cxnSp>
        <p:nvCxnSpPr>
          <p:cNvPr id="31" name="Straight Arrow Connector 30"/>
          <p:cNvCxnSpPr>
            <a:stCxn id="27" idx="6"/>
            <a:endCxn id="30" idx="1"/>
          </p:cNvCxnSpPr>
          <p:nvPr/>
        </p:nvCxnSpPr>
        <p:spPr>
          <a:xfrm>
            <a:off x="2448272" y="4014305"/>
            <a:ext cx="768474" cy="668468"/>
          </a:xfrm>
          <a:prstGeom prst="straightConnector1">
            <a:avLst/>
          </a:prstGeom>
          <a:ln w="38100">
            <a:solidFill>
              <a:srgbClr val="FFFF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29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2291"/>
                                        </p:tgtEl>
                                        <p:attrNameLst>
                                          <p:attrName>style.visibility</p:attrName>
                                        </p:attrNameLst>
                                      </p:cBhvr>
                                      <p:to>
                                        <p:strVal val="visible"/>
                                      </p:to>
                                    </p:set>
                                    <p:animEffect transition="in" filter="wipe(left)">
                                      <p:cBhvr>
                                        <p:cTn id="31" dur="500"/>
                                        <p:tgtEl>
                                          <p:spTgt spid="12291"/>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2293"/>
                                        </p:tgtEl>
                                        <p:attrNameLst>
                                          <p:attrName>style.visibility</p:attrName>
                                        </p:attrNameLst>
                                      </p:cBhvr>
                                      <p:to>
                                        <p:strVal val="visible"/>
                                      </p:to>
                                    </p:set>
                                    <p:animEffect transition="in" filter="wipe(left)">
                                      <p:cBhvr>
                                        <p:cTn id="40" dur="500"/>
                                        <p:tgtEl>
                                          <p:spTgt spid="12293"/>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2295"/>
                                        </p:tgtEl>
                                        <p:attrNameLst>
                                          <p:attrName>style.visibility</p:attrName>
                                        </p:attrNameLst>
                                      </p:cBhvr>
                                      <p:to>
                                        <p:strVal val="visible"/>
                                      </p:to>
                                    </p:set>
                                    <p:animEffect transition="in" filter="wipe(left)">
                                      <p:cBhvr>
                                        <p:cTn id="49" dur="500"/>
                                        <p:tgtEl>
                                          <p:spTgt spid="12295"/>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additive="base">
                                        <p:cTn id="58" dur="500" fill="hold"/>
                                        <p:tgtEl>
                                          <p:spTgt spid="27"/>
                                        </p:tgtEl>
                                        <p:attrNameLst>
                                          <p:attrName>ppt_x</p:attrName>
                                        </p:attrNameLst>
                                      </p:cBhvr>
                                      <p:tavLst>
                                        <p:tav tm="0">
                                          <p:val>
                                            <p:strVal val="#ppt_x"/>
                                          </p:val>
                                        </p:tav>
                                        <p:tav tm="100000">
                                          <p:val>
                                            <p:strVal val="#ppt_x"/>
                                          </p:val>
                                        </p:tav>
                                      </p:tavLst>
                                    </p:anim>
                                    <p:anim calcmode="lin" valueType="num">
                                      <p:cBhvr additive="base">
                                        <p:cTn id="5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2298"/>
                                        </p:tgtEl>
                                        <p:attrNameLst>
                                          <p:attrName>style.visibility</p:attrName>
                                        </p:attrNameLst>
                                      </p:cBhvr>
                                      <p:to>
                                        <p:strVal val="visible"/>
                                      </p:to>
                                    </p:set>
                                    <p:animEffect transition="in" filter="wipe(left)">
                                      <p:cBhvr>
                                        <p:cTn id="64" dur="500"/>
                                        <p:tgtEl>
                                          <p:spTgt spid="12298"/>
                                        </p:tgtEl>
                                      </p:cBhvr>
                                    </p:animEffect>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ipe(left)">
                                      <p:cBhvr>
                                        <p:cTn id="68" dur="500"/>
                                        <p:tgtEl>
                                          <p:spTgt spid="2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wipe(left)">
                                      <p:cBhvr>
                                        <p:cTn id="73" dur="500"/>
                                        <p:tgtEl>
                                          <p:spTgt spid="31"/>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wipe(left)">
                                      <p:cBhvr>
                                        <p:cTn id="77" dur="500"/>
                                        <p:tgtEl>
                                          <p:spTgt spid="3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12304"/>
                                        </p:tgtEl>
                                        <p:attrNameLst>
                                          <p:attrName>style.visibility</p:attrName>
                                        </p:attrNameLst>
                                      </p:cBhvr>
                                      <p:to>
                                        <p:strVal val="visible"/>
                                      </p:to>
                                    </p:set>
                                    <p:animEffect transition="in" filter="wipe(up)">
                                      <p:cBhvr>
                                        <p:cTn id="82" dur="500"/>
                                        <p:tgtEl>
                                          <p:spTgt spid="12304"/>
                                        </p:tgtEl>
                                      </p:cBhvr>
                                    </p:animEffect>
                                  </p:childTnLst>
                                </p:cTn>
                              </p:par>
                            </p:childTnLst>
                          </p:cTn>
                        </p:par>
                        <p:par>
                          <p:cTn id="83" fill="hold">
                            <p:stCondLst>
                              <p:cond delay="500"/>
                            </p:stCondLst>
                            <p:childTnLst>
                              <p:par>
                                <p:cTn id="84" presetID="16" presetClass="entr" presetSubtype="42" fill="hold" grpId="0" nodeType="afterEffect">
                                  <p:stCondLst>
                                    <p:cond delay="0"/>
                                  </p:stCondLst>
                                  <p:childTnLst>
                                    <p:set>
                                      <p:cBhvr>
                                        <p:cTn id="85" dur="1" fill="hold">
                                          <p:stCondLst>
                                            <p:cond delay="0"/>
                                          </p:stCondLst>
                                        </p:cTn>
                                        <p:tgtEl>
                                          <p:spTgt spid="12307"/>
                                        </p:tgtEl>
                                        <p:attrNameLst>
                                          <p:attrName>style.visibility</p:attrName>
                                        </p:attrNameLst>
                                      </p:cBhvr>
                                      <p:to>
                                        <p:strVal val="visible"/>
                                      </p:to>
                                    </p:set>
                                    <p:animEffect transition="in" filter="barn(outHorizontal)">
                                      <p:cBhvr>
                                        <p:cTn id="86" dur="500"/>
                                        <p:tgtEl>
                                          <p:spTgt spid="12307"/>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grpId="0" nodeType="clickEffect">
                                  <p:stCondLst>
                                    <p:cond delay="0"/>
                                  </p:stCondLst>
                                  <p:childTnLst>
                                    <p:set>
                                      <p:cBhvr>
                                        <p:cTn id="90" dur="1" fill="hold">
                                          <p:stCondLst>
                                            <p:cond delay="0"/>
                                          </p:stCondLst>
                                        </p:cTn>
                                        <p:tgtEl>
                                          <p:spTgt spid="12302"/>
                                        </p:tgtEl>
                                        <p:attrNameLst>
                                          <p:attrName>style.visibility</p:attrName>
                                        </p:attrNameLst>
                                      </p:cBhvr>
                                      <p:to>
                                        <p:strVal val="visible"/>
                                      </p:to>
                                    </p:set>
                                    <p:animEffect transition="in" filter="wipe(up)">
                                      <p:cBhvr>
                                        <p:cTn id="91" dur="500"/>
                                        <p:tgtEl>
                                          <p:spTgt spid="12302"/>
                                        </p:tgtEl>
                                      </p:cBhvr>
                                    </p:animEffect>
                                  </p:childTnLst>
                                </p:cTn>
                              </p:par>
                            </p:childTnLst>
                          </p:cTn>
                        </p:par>
                        <p:par>
                          <p:cTn id="92" fill="hold">
                            <p:stCondLst>
                              <p:cond delay="500"/>
                            </p:stCondLst>
                            <p:childTnLst>
                              <p:par>
                                <p:cTn id="93" presetID="22" presetClass="entr" presetSubtype="1" fill="hold" grpId="0" nodeType="afterEffect">
                                  <p:stCondLst>
                                    <p:cond delay="0"/>
                                  </p:stCondLst>
                                  <p:childTnLst>
                                    <p:set>
                                      <p:cBhvr>
                                        <p:cTn id="94" dur="1" fill="hold">
                                          <p:stCondLst>
                                            <p:cond delay="0"/>
                                          </p:stCondLst>
                                        </p:cTn>
                                        <p:tgtEl>
                                          <p:spTgt spid="12303"/>
                                        </p:tgtEl>
                                        <p:attrNameLst>
                                          <p:attrName>style.visibility</p:attrName>
                                        </p:attrNameLst>
                                      </p:cBhvr>
                                      <p:to>
                                        <p:strVal val="visible"/>
                                      </p:to>
                                    </p:set>
                                    <p:animEffect transition="in" filter="wipe(up)">
                                      <p:cBhvr>
                                        <p:cTn id="95" dur="500"/>
                                        <p:tgtEl>
                                          <p:spTgt spid="12303"/>
                                        </p:tgtEl>
                                      </p:cBhvr>
                                    </p:animEffect>
                                  </p:childTnLst>
                                </p:cTn>
                              </p:par>
                            </p:childTnLst>
                          </p:cTn>
                        </p:par>
                        <p:par>
                          <p:cTn id="96" fill="hold">
                            <p:stCondLst>
                              <p:cond delay="1000"/>
                            </p:stCondLst>
                            <p:childTnLst>
                              <p:par>
                                <p:cTn id="97" presetID="22" presetClass="entr" presetSubtype="1" fill="hold" grpId="0" nodeType="after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wipe(up)">
                                      <p:cBhvr>
                                        <p:cTn id="99" dur="500"/>
                                        <p:tgtEl>
                                          <p:spTgt spid="25"/>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12300"/>
                                        </p:tgtEl>
                                        <p:attrNameLst>
                                          <p:attrName>style.visibility</p:attrName>
                                        </p:attrNameLst>
                                      </p:cBhvr>
                                      <p:to>
                                        <p:strVal val="visible"/>
                                      </p:to>
                                    </p:set>
                                    <p:animEffect transition="in" filter="wipe(left)">
                                      <p:cBhvr>
                                        <p:cTn id="104" dur="500"/>
                                        <p:tgtEl>
                                          <p:spTgt spid="12300"/>
                                        </p:tgtEl>
                                      </p:cBhvr>
                                    </p:animEffect>
                                  </p:childTnLst>
                                </p:cTn>
                              </p:par>
                            </p:childTnLst>
                          </p:cTn>
                        </p:par>
                        <p:par>
                          <p:cTn id="105" fill="hold">
                            <p:stCondLst>
                              <p:cond delay="500"/>
                            </p:stCondLst>
                            <p:childTnLst>
                              <p:par>
                                <p:cTn id="106" presetID="22" presetClass="entr" presetSubtype="8"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wipe(left)">
                                      <p:cBhvr>
                                        <p:cTn id="108" dur="500"/>
                                        <p:tgtEl>
                                          <p:spTgt spid="28"/>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12306"/>
                                        </p:tgtEl>
                                        <p:attrNameLst>
                                          <p:attrName>style.visibility</p:attrName>
                                        </p:attrNameLst>
                                      </p:cBhvr>
                                      <p:to>
                                        <p:strVal val="visible"/>
                                      </p:to>
                                    </p:set>
                                    <p:animEffect transition="in" filter="wipe(left)">
                                      <p:cBhvr>
                                        <p:cTn id="113" dur="500"/>
                                        <p:tgtEl>
                                          <p:spTgt spid="12306"/>
                                        </p:tgtEl>
                                      </p:cBhvr>
                                    </p:animEffect>
                                  </p:childTnLst>
                                </p:cTn>
                              </p:par>
                            </p:childTnLst>
                          </p:cTn>
                        </p:par>
                        <p:par>
                          <p:cTn id="114" fill="hold">
                            <p:stCondLst>
                              <p:cond delay="500"/>
                            </p:stCondLst>
                            <p:childTnLst>
                              <p:par>
                                <p:cTn id="115" presetID="22" presetClass="entr" presetSubtype="8" fill="hold" grpId="0" nodeType="afterEffect">
                                  <p:stCondLst>
                                    <p:cond delay="0"/>
                                  </p:stCondLst>
                                  <p:childTnLst>
                                    <p:set>
                                      <p:cBhvr>
                                        <p:cTn id="116" dur="1" fill="hold">
                                          <p:stCondLst>
                                            <p:cond delay="0"/>
                                          </p:stCondLst>
                                        </p:cTn>
                                        <p:tgtEl>
                                          <p:spTgt spid="12308"/>
                                        </p:tgtEl>
                                        <p:attrNameLst>
                                          <p:attrName>style.visibility</p:attrName>
                                        </p:attrNameLst>
                                      </p:cBhvr>
                                      <p:to>
                                        <p:strVal val="visible"/>
                                      </p:to>
                                    </p:set>
                                    <p:animEffect transition="in" filter="wipe(left)">
                                      <p:cBhvr>
                                        <p:cTn id="117" dur="500"/>
                                        <p:tgtEl>
                                          <p:spTgt spid="12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0" grpId="0" animBg="1"/>
      <p:bldP spid="17" grpId="0" animBg="1"/>
      <p:bldP spid="22" grpId="0" animBg="1"/>
      <p:bldP spid="24" grpId="0" animBg="1"/>
      <p:bldP spid="25" grpId="0" animBg="1"/>
      <p:bldP spid="26" grpId="0" animBg="1"/>
      <p:bldP spid="27" grpId="0" animBg="1"/>
      <p:bldP spid="28" grpId="0" animBg="1"/>
      <p:bldP spid="12302" grpId="0" animBg="1"/>
      <p:bldP spid="12303" grpId="0" animBg="1"/>
      <p:bldP spid="12304" grpId="0" animBg="1"/>
      <p:bldP spid="12307" grpId="0" animBg="1"/>
      <p:bldP spid="12308" grpId="0" animBg="1"/>
      <p:bldP spid="3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pic>
        <p:nvPicPr>
          <p:cNvPr id="4098"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2348" y="0"/>
            <a:ext cx="1217965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991544" y="1268760"/>
            <a:ext cx="9935888" cy="2092881"/>
          </a:xfrm>
          <a:prstGeom prst="rect">
            <a:avLst/>
          </a:prstGeom>
          <a:solidFill>
            <a:schemeClr val="accent5">
              <a:lumMod val="40000"/>
              <a:lumOff val="60000"/>
            </a:schemeClr>
          </a:solidFill>
          <a:ln w="38100">
            <a:solidFill>
              <a:srgbClr val="0000CC"/>
            </a:solidFill>
          </a:ln>
        </p:spPr>
        <p:txBody>
          <a:bodyPr wrap="square">
            <a:spAutoFit/>
          </a:bodyPr>
          <a:lstStyle/>
          <a:p>
            <a:pPr algn="just"/>
            <a:r>
              <a:rPr lang="en-US" sz="2600" b="1" dirty="0">
                <a:solidFill>
                  <a:srgbClr val="0000CC"/>
                </a:solidFill>
              </a:rPr>
              <a:t>- </a:t>
            </a:r>
            <a:r>
              <a:rPr lang="en-US" sz="2600" b="1" dirty="0" err="1">
                <a:solidFill>
                  <a:srgbClr val="0000CC"/>
                </a:solidFill>
              </a:rPr>
              <a:t>Trong</a:t>
            </a:r>
            <a:r>
              <a:rPr lang="en-US" sz="2600" b="1" dirty="0">
                <a:solidFill>
                  <a:srgbClr val="0000CC"/>
                </a:solidFill>
              </a:rPr>
              <a:t> </a:t>
            </a:r>
            <a:r>
              <a:rPr lang="en-US" sz="2600" b="1" dirty="0" err="1">
                <a:solidFill>
                  <a:srgbClr val="0000CC"/>
                </a:solidFill>
              </a:rPr>
              <a:t>bài</a:t>
            </a:r>
            <a:r>
              <a:rPr lang="en-US" sz="2600" b="1" dirty="0">
                <a:solidFill>
                  <a:srgbClr val="0000CC"/>
                </a:solidFill>
              </a:rPr>
              <a:t> </a:t>
            </a:r>
            <a:r>
              <a:rPr lang="en-US" sz="2600" b="1" dirty="0" err="1">
                <a:solidFill>
                  <a:srgbClr val="0000CC"/>
                </a:solidFill>
              </a:rPr>
              <a:t>văn</a:t>
            </a:r>
            <a:r>
              <a:rPr lang="en-US" sz="2600" b="1" dirty="0">
                <a:solidFill>
                  <a:srgbClr val="0000CC"/>
                </a:solidFill>
              </a:rPr>
              <a:t> </a:t>
            </a:r>
            <a:r>
              <a:rPr lang="en-US" sz="2600" b="1" dirty="0" err="1">
                <a:solidFill>
                  <a:srgbClr val="0000CC"/>
                </a:solidFill>
              </a:rPr>
              <a:t>nghị</a:t>
            </a:r>
            <a:r>
              <a:rPr lang="en-US" sz="2600" b="1" dirty="0">
                <a:solidFill>
                  <a:srgbClr val="0000CC"/>
                </a:solidFill>
              </a:rPr>
              <a:t> </a:t>
            </a:r>
            <a:r>
              <a:rPr lang="en-US" sz="2600" b="1" dirty="0" err="1">
                <a:solidFill>
                  <a:srgbClr val="0000CC"/>
                </a:solidFill>
              </a:rPr>
              <a:t>luận</a:t>
            </a:r>
            <a:r>
              <a:rPr lang="en-US" sz="2600" b="1" dirty="0">
                <a:solidFill>
                  <a:srgbClr val="0000CC"/>
                </a:solidFill>
              </a:rPr>
              <a:t> </a:t>
            </a:r>
            <a:r>
              <a:rPr lang="en-US" sz="2600" b="1" dirty="0" err="1">
                <a:solidFill>
                  <a:srgbClr val="0000CC"/>
                </a:solidFill>
              </a:rPr>
              <a:t>văn</a:t>
            </a:r>
            <a:r>
              <a:rPr lang="en-US" sz="2600" b="1" dirty="0">
                <a:solidFill>
                  <a:srgbClr val="0000CC"/>
                </a:solidFill>
              </a:rPr>
              <a:t> </a:t>
            </a:r>
            <a:r>
              <a:rPr lang="en-US" sz="2600" b="1" dirty="0" err="1">
                <a:solidFill>
                  <a:srgbClr val="0000CC"/>
                </a:solidFill>
              </a:rPr>
              <a:t>học</a:t>
            </a:r>
            <a:r>
              <a:rPr lang="en-US" sz="2600" b="1" dirty="0">
                <a:solidFill>
                  <a:srgbClr val="0000CC"/>
                </a:solidFill>
              </a:rPr>
              <a:t>, </a:t>
            </a:r>
            <a:r>
              <a:rPr lang="en-US" sz="2600" b="1" dirty="0" err="1">
                <a:solidFill>
                  <a:srgbClr val="0000CC"/>
                </a:solidFill>
              </a:rPr>
              <a:t>phép</a:t>
            </a:r>
            <a:r>
              <a:rPr lang="en-US" sz="2600" b="1" dirty="0">
                <a:solidFill>
                  <a:srgbClr val="0000CC"/>
                </a:solidFill>
              </a:rPr>
              <a:t> </a:t>
            </a:r>
            <a:r>
              <a:rPr lang="en-US" sz="2600" b="1" dirty="0" err="1" smtClean="0">
                <a:solidFill>
                  <a:srgbClr val="0000CC"/>
                </a:solidFill>
              </a:rPr>
              <a:t>phân</a:t>
            </a:r>
            <a:r>
              <a:rPr lang="en-US" sz="2600" b="1" dirty="0" smtClean="0">
                <a:solidFill>
                  <a:srgbClr val="0000CC"/>
                </a:solidFill>
              </a:rPr>
              <a:t> </a:t>
            </a:r>
            <a:r>
              <a:rPr lang="en-US" sz="2600" b="1" dirty="0" err="1">
                <a:solidFill>
                  <a:srgbClr val="0000CC"/>
                </a:solidFill>
              </a:rPr>
              <a:t>tích</a:t>
            </a:r>
            <a:r>
              <a:rPr lang="en-US" sz="2600" b="1" dirty="0">
                <a:solidFill>
                  <a:srgbClr val="0000CC"/>
                </a:solidFill>
              </a:rPr>
              <a:t> </a:t>
            </a:r>
            <a:r>
              <a:rPr lang="en-US" sz="2600" b="1" dirty="0" err="1">
                <a:solidFill>
                  <a:srgbClr val="0000CC"/>
                </a:solidFill>
              </a:rPr>
              <a:t>không</a:t>
            </a:r>
            <a:r>
              <a:rPr lang="en-US" sz="2600" b="1" dirty="0">
                <a:solidFill>
                  <a:srgbClr val="0000CC"/>
                </a:solidFill>
              </a:rPr>
              <a:t> </a:t>
            </a:r>
            <a:r>
              <a:rPr lang="en-US" sz="2600" b="1" dirty="0" err="1">
                <a:solidFill>
                  <a:srgbClr val="0000CC"/>
                </a:solidFill>
              </a:rPr>
              <a:t>chỉ</a:t>
            </a:r>
            <a:r>
              <a:rPr lang="en-US" sz="2600" b="1" dirty="0">
                <a:solidFill>
                  <a:srgbClr val="0000CC"/>
                </a:solidFill>
              </a:rPr>
              <a:t> </a:t>
            </a:r>
            <a:r>
              <a:rPr lang="en-US" sz="2600" b="1" dirty="0" err="1">
                <a:solidFill>
                  <a:srgbClr val="0000CC"/>
                </a:solidFill>
              </a:rPr>
              <a:t>được</a:t>
            </a:r>
            <a:r>
              <a:rPr lang="en-US" sz="2600" b="1" dirty="0">
                <a:solidFill>
                  <a:srgbClr val="0000CC"/>
                </a:solidFill>
              </a:rPr>
              <a:t> </a:t>
            </a:r>
            <a:r>
              <a:rPr lang="en-US" sz="2600" b="1" dirty="0" err="1">
                <a:solidFill>
                  <a:srgbClr val="0000CC"/>
                </a:solidFill>
              </a:rPr>
              <a:t>sử</a:t>
            </a:r>
            <a:r>
              <a:rPr lang="en-US" sz="2600" b="1" dirty="0">
                <a:solidFill>
                  <a:srgbClr val="0000CC"/>
                </a:solidFill>
              </a:rPr>
              <a:t> </a:t>
            </a:r>
            <a:r>
              <a:rPr lang="en-US" sz="2600" b="1" dirty="0" err="1">
                <a:solidFill>
                  <a:srgbClr val="0000CC"/>
                </a:solidFill>
              </a:rPr>
              <a:t>dụng</a:t>
            </a:r>
            <a:r>
              <a:rPr lang="en-US" sz="2600" b="1" dirty="0">
                <a:solidFill>
                  <a:srgbClr val="0000CC"/>
                </a:solidFill>
              </a:rPr>
              <a:t> </a:t>
            </a:r>
            <a:r>
              <a:rPr lang="en-US" sz="2600" b="1" dirty="0" err="1">
                <a:solidFill>
                  <a:srgbClr val="0000CC"/>
                </a:solidFill>
              </a:rPr>
              <a:t>để</a:t>
            </a:r>
            <a:r>
              <a:rPr lang="en-US" sz="2600" b="1" dirty="0">
                <a:solidFill>
                  <a:srgbClr val="0000CC"/>
                </a:solidFill>
              </a:rPr>
              <a:t> chia </a:t>
            </a:r>
            <a:r>
              <a:rPr lang="en-US" sz="2600" b="1" dirty="0" err="1">
                <a:solidFill>
                  <a:srgbClr val="0000CC"/>
                </a:solidFill>
              </a:rPr>
              <a:t>luận</a:t>
            </a:r>
            <a:r>
              <a:rPr lang="en-US" sz="2600" b="1" dirty="0">
                <a:solidFill>
                  <a:srgbClr val="0000CC"/>
                </a:solidFill>
              </a:rPr>
              <a:t> </a:t>
            </a:r>
            <a:r>
              <a:rPr lang="en-US" sz="2600" b="1" dirty="0" err="1" smtClean="0">
                <a:solidFill>
                  <a:srgbClr val="0000CC"/>
                </a:solidFill>
              </a:rPr>
              <a:t>điểm</a:t>
            </a:r>
            <a:r>
              <a:rPr lang="en-US" sz="2600" b="1" dirty="0" smtClean="0">
                <a:solidFill>
                  <a:srgbClr val="0000CC"/>
                </a:solidFill>
              </a:rPr>
              <a:t>, </a:t>
            </a:r>
            <a:r>
              <a:rPr lang="en-US" sz="2600" b="1" dirty="0" err="1" smtClean="0">
                <a:solidFill>
                  <a:srgbClr val="0000CC"/>
                </a:solidFill>
              </a:rPr>
              <a:t>luận</a:t>
            </a:r>
            <a:r>
              <a:rPr lang="en-US" sz="2600" b="1" dirty="0" smtClean="0">
                <a:solidFill>
                  <a:srgbClr val="0000CC"/>
                </a:solidFill>
              </a:rPr>
              <a:t> </a:t>
            </a:r>
            <a:r>
              <a:rPr lang="en-US" sz="2600" b="1" dirty="0" err="1" smtClean="0">
                <a:solidFill>
                  <a:srgbClr val="0000CC"/>
                </a:solidFill>
              </a:rPr>
              <a:t>cứ</a:t>
            </a:r>
            <a:r>
              <a:rPr lang="en-US" sz="2600" b="1" dirty="0" smtClean="0">
                <a:solidFill>
                  <a:srgbClr val="0000CC"/>
                </a:solidFill>
              </a:rPr>
              <a:t>… </a:t>
            </a:r>
            <a:r>
              <a:rPr lang="en-US" sz="2600" b="1" dirty="0" err="1" smtClean="0">
                <a:solidFill>
                  <a:srgbClr val="0000CC"/>
                </a:solidFill>
              </a:rPr>
              <a:t>mà</a:t>
            </a:r>
            <a:r>
              <a:rPr lang="en-US" sz="2600" b="1" dirty="0" smtClean="0">
                <a:solidFill>
                  <a:srgbClr val="0000CC"/>
                </a:solidFill>
              </a:rPr>
              <a:t> </a:t>
            </a:r>
            <a:r>
              <a:rPr lang="en-US" sz="2600" b="1" dirty="0" err="1" smtClean="0">
                <a:solidFill>
                  <a:srgbClr val="0000CC"/>
                </a:solidFill>
              </a:rPr>
              <a:t>còn</a:t>
            </a:r>
            <a:r>
              <a:rPr lang="en-US" sz="2600" b="1" dirty="0" smtClean="0">
                <a:solidFill>
                  <a:srgbClr val="0000CC"/>
                </a:solidFill>
              </a:rPr>
              <a:t> </a:t>
            </a:r>
            <a:r>
              <a:rPr lang="en-US" sz="2600" b="1" dirty="0" err="1" smtClean="0">
                <a:solidFill>
                  <a:srgbClr val="0000CC"/>
                </a:solidFill>
              </a:rPr>
              <a:t>để</a:t>
            </a:r>
            <a:r>
              <a:rPr lang="en-US" sz="2600" b="1" dirty="0" smtClean="0">
                <a:solidFill>
                  <a:srgbClr val="0000CC"/>
                </a:solidFill>
              </a:rPr>
              <a:t> </a:t>
            </a:r>
            <a:r>
              <a:rPr lang="en-US" sz="2600" b="1" dirty="0" err="1" smtClean="0">
                <a:solidFill>
                  <a:srgbClr val="0000CC"/>
                </a:solidFill>
              </a:rPr>
              <a:t>phát</a:t>
            </a:r>
            <a:r>
              <a:rPr lang="en-US" sz="2600" b="1" dirty="0" smtClean="0">
                <a:solidFill>
                  <a:srgbClr val="0000CC"/>
                </a:solidFill>
              </a:rPr>
              <a:t> </a:t>
            </a:r>
            <a:r>
              <a:rPr lang="en-US" sz="2600" b="1" dirty="0" err="1">
                <a:solidFill>
                  <a:srgbClr val="0000CC"/>
                </a:solidFill>
              </a:rPr>
              <a:t>hiện</a:t>
            </a:r>
            <a:r>
              <a:rPr lang="en-US" sz="2600" b="1" dirty="0" smtClean="0">
                <a:solidFill>
                  <a:srgbClr val="0000CC"/>
                </a:solidFill>
              </a:rPr>
              <a:t>, </a:t>
            </a:r>
            <a:r>
              <a:rPr lang="en-US" sz="2600" b="1" dirty="0" err="1" smtClean="0">
                <a:solidFill>
                  <a:srgbClr val="0000CC"/>
                </a:solidFill>
              </a:rPr>
              <a:t>trình</a:t>
            </a:r>
            <a:r>
              <a:rPr lang="en-US" sz="2600" b="1" dirty="0" smtClean="0">
                <a:solidFill>
                  <a:srgbClr val="0000CC"/>
                </a:solidFill>
              </a:rPr>
              <a:t> </a:t>
            </a:r>
            <a:r>
              <a:rPr lang="en-US" sz="2600" b="1" dirty="0" err="1" smtClean="0">
                <a:solidFill>
                  <a:srgbClr val="0000CC"/>
                </a:solidFill>
              </a:rPr>
              <a:t>bày</a:t>
            </a:r>
            <a:r>
              <a:rPr lang="en-US" sz="2600" b="1" dirty="0" smtClean="0">
                <a:solidFill>
                  <a:srgbClr val="0000CC"/>
                </a:solidFill>
              </a:rPr>
              <a:t> ý </a:t>
            </a:r>
            <a:r>
              <a:rPr lang="en-US" sz="2600" b="1" dirty="0" err="1" smtClean="0">
                <a:solidFill>
                  <a:srgbClr val="0000CC"/>
                </a:solidFill>
              </a:rPr>
              <a:t>nghĩa</a:t>
            </a:r>
            <a:r>
              <a:rPr lang="en-US" sz="2600" b="1" dirty="0" smtClean="0">
                <a:solidFill>
                  <a:srgbClr val="0000CC"/>
                </a:solidFill>
              </a:rPr>
              <a:t> </a:t>
            </a:r>
            <a:r>
              <a:rPr lang="en-US" sz="2600" b="1" dirty="0" err="1">
                <a:solidFill>
                  <a:srgbClr val="0000CC"/>
                </a:solidFill>
              </a:rPr>
              <a:t>các</a:t>
            </a:r>
            <a:r>
              <a:rPr lang="en-US" sz="2600" b="1" dirty="0">
                <a:solidFill>
                  <a:srgbClr val="0000CC"/>
                </a:solidFill>
              </a:rPr>
              <a:t> chi </a:t>
            </a:r>
            <a:r>
              <a:rPr lang="en-US" sz="2600" b="1" dirty="0" err="1" smtClean="0">
                <a:solidFill>
                  <a:srgbClr val="0000CC"/>
                </a:solidFill>
              </a:rPr>
              <a:t>tiết</a:t>
            </a:r>
            <a:r>
              <a:rPr lang="en-US" sz="2600" b="1" dirty="0" smtClean="0">
                <a:solidFill>
                  <a:srgbClr val="0000CC"/>
                </a:solidFill>
              </a:rPr>
              <a:t> </a:t>
            </a:r>
            <a:r>
              <a:rPr lang="en-US" sz="2600" b="1" dirty="0" err="1" smtClean="0">
                <a:solidFill>
                  <a:srgbClr val="0000CC"/>
                </a:solidFill>
              </a:rPr>
              <a:t>nghệ</a:t>
            </a:r>
            <a:r>
              <a:rPr lang="en-US" sz="2600" b="1" dirty="0" smtClean="0">
                <a:solidFill>
                  <a:srgbClr val="0000CC"/>
                </a:solidFill>
              </a:rPr>
              <a:t> </a:t>
            </a:r>
            <a:r>
              <a:rPr lang="en-US" sz="2600" b="1" dirty="0" err="1" smtClean="0">
                <a:solidFill>
                  <a:srgbClr val="0000CC"/>
                </a:solidFill>
              </a:rPr>
              <a:t>thuật</a:t>
            </a:r>
            <a:r>
              <a:rPr lang="en-US" sz="2600" b="1" dirty="0" smtClean="0">
                <a:solidFill>
                  <a:srgbClr val="0000CC"/>
                </a:solidFill>
              </a:rPr>
              <a:t> </a:t>
            </a:r>
            <a:r>
              <a:rPr lang="en-US" sz="2600" b="1" dirty="0">
                <a:solidFill>
                  <a:srgbClr val="0000CC"/>
                </a:solidFill>
              </a:rPr>
              <a:t>(</a:t>
            </a:r>
            <a:r>
              <a:rPr lang="en-US" sz="2600" b="1" dirty="0" err="1">
                <a:solidFill>
                  <a:srgbClr val="0000CC"/>
                </a:solidFill>
              </a:rPr>
              <a:t>dẫn</a:t>
            </a:r>
            <a:r>
              <a:rPr lang="en-US" sz="2600" b="1" dirty="0">
                <a:solidFill>
                  <a:srgbClr val="0000CC"/>
                </a:solidFill>
              </a:rPr>
              <a:t> </a:t>
            </a:r>
            <a:r>
              <a:rPr lang="en-US" sz="2600" b="1" dirty="0" err="1">
                <a:solidFill>
                  <a:srgbClr val="0000CC"/>
                </a:solidFill>
              </a:rPr>
              <a:t>chứng</a:t>
            </a:r>
            <a:r>
              <a:rPr lang="en-US" sz="2600" b="1" dirty="0">
                <a:solidFill>
                  <a:srgbClr val="0000CC"/>
                </a:solidFill>
              </a:rPr>
              <a:t>) </a:t>
            </a:r>
            <a:r>
              <a:rPr lang="en-US" sz="2600" b="1" dirty="0" err="1" smtClean="0">
                <a:solidFill>
                  <a:srgbClr val="0000CC"/>
                </a:solidFill>
              </a:rPr>
              <a:t>nhằm</a:t>
            </a:r>
            <a:r>
              <a:rPr lang="en-US" sz="2600" b="1" dirty="0" smtClean="0">
                <a:solidFill>
                  <a:srgbClr val="0000CC"/>
                </a:solidFill>
              </a:rPr>
              <a:t> </a:t>
            </a:r>
            <a:r>
              <a:rPr lang="en-US" sz="2600" b="1" dirty="0" err="1">
                <a:solidFill>
                  <a:srgbClr val="0000CC"/>
                </a:solidFill>
              </a:rPr>
              <a:t>làm</a:t>
            </a:r>
            <a:r>
              <a:rPr lang="en-US" sz="2600" b="1" dirty="0">
                <a:solidFill>
                  <a:srgbClr val="0000CC"/>
                </a:solidFill>
              </a:rPr>
              <a:t> </a:t>
            </a:r>
            <a:r>
              <a:rPr lang="en-US" sz="2600" b="1" dirty="0" err="1">
                <a:solidFill>
                  <a:srgbClr val="0000CC"/>
                </a:solidFill>
              </a:rPr>
              <a:t>rõ</a:t>
            </a:r>
            <a:r>
              <a:rPr lang="en-US" sz="2600" b="1" dirty="0">
                <a:solidFill>
                  <a:srgbClr val="0000CC"/>
                </a:solidFill>
              </a:rPr>
              <a:t> </a:t>
            </a:r>
            <a:r>
              <a:rPr lang="en-US" sz="2600" b="1" dirty="0" err="1">
                <a:solidFill>
                  <a:srgbClr val="0000CC"/>
                </a:solidFill>
              </a:rPr>
              <a:t>vấn</a:t>
            </a:r>
            <a:r>
              <a:rPr lang="en-US" sz="2600" b="1" dirty="0">
                <a:solidFill>
                  <a:srgbClr val="0000CC"/>
                </a:solidFill>
              </a:rPr>
              <a:t> </a:t>
            </a:r>
            <a:r>
              <a:rPr lang="en-US" sz="2600" b="1" dirty="0" err="1">
                <a:solidFill>
                  <a:srgbClr val="0000CC"/>
                </a:solidFill>
              </a:rPr>
              <a:t>đề</a:t>
            </a:r>
            <a:r>
              <a:rPr lang="en-US" sz="2600" b="1" dirty="0">
                <a:solidFill>
                  <a:srgbClr val="0000CC"/>
                </a:solidFill>
              </a:rPr>
              <a:t> </a:t>
            </a:r>
            <a:r>
              <a:rPr lang="en-US" sz="2600" b="1" dirty="0" err="1">
                <a:solidFill>
                  <a:srgbClr val="0000CC"/>
                </a:solidFill>
              </a:rPr>
              <a:t>nghị</a:t>
            </a:r>
            <a:r>
              <a:rPr lang="en-US" sz="2600" b="1" dirty="0">
                <a:solidFill>
                  <a:srgbClr val="0000CC"/>
                </a:solidFill>
              </a:rPr>
              <a:t> </a:t>
            </a:r>
            <a:r>
              <a:rPr lang="en-US" sz="2600" b="1" dirty="0" err="1">
                <a:solidFill>
                  <a:srgbClr val="0000CC"/>
                </a:solidFill>
              </a:rPr>
              <a:t>luận</a:t>
            </a:r>
            <a:r>
              <a:rPr lang="en-US" sz="2600" b="1" dirty="0">
                <a:solidFill>
                  <a:srgbClr val="0000CC"/>
                </a:solidFill>
              </a:rPr>
              <a:t>. </a:t>
            </a:r>
            <a:r>
              <a:rPr lang="en-US" sz="2600" b="1" dirty="0" err="1">
                <a:solidFill>
                  <a:srgbClr val="0000CC"/>
                </a:solidFill>
              </a:rPr>
              <a:t>Phép</a:t>
            </a:r>
            <a:r>
              <a:rPr lang="en-US" sz="2600" b="1" dirty="0">
                <a:solidFill>
                  <a:srgbClr val="0000CC"/>
                </a:solidFill>
              </a:rPr>
              <a:t> </a:t>
            </a:r>
            <a:r>
              <a:rPr lang="en-US" sz="2600" b="1" dirty="0" err="1">
                <a:solidFill>
                  <a:srgbClr val="0000CC"/>
                </a:solidFill>
              </a:rPr>
              <a:t>phân</a:t>
            </a:r>
            <a:r>
              <a:rPr lang="en-US" sz="2600" b="1" dirty="0">
                <a:solidFill>
                  <a:srgbClr val="0000CC"/>
                </a:solidFill>
              </a:rPr>
              <a:t> </a:t>
            </a:r>
            <a:r>
              <a:rPr lang="en-US" sz="2600" b="1" dirty="0" err="1">
                <a:solidFill>
                  <a:srgbClr val="0000CC"/>
                </a:solidFill>
              </a:rPr>
              <a:t>tích</a:t>
            </a:r>
            <a:r>
              <a:rPr lang="en-US" sz="2600" b="1" dirty="0">
                <a:solidFill>
                  <a:srgbClr val="0000CC"/>
                </a:solidFill>
              </a:rPr>
              <a:t> </a:t>
            </a:r>
            <a:r>
              <a:rPr lang="en-US" sz="2600" b="1" dirty="0" err="1" smtClean="0">
                <a:solidFill>
                  <a:srgbClr val="0000CC"/>
                </a:solidFill>
              </a:rPr>
              <a:t>được</a:t>
            </a:r>
            <a:r>
              <a:rPr lang="en-US" sz="2600" b="1" dirty="0" smtClean="0">
                <a:solidFill>
                  <a:srgbClr val="0000CC"/>
                </a:solidFill>
              </a:rPr>
              <a:t> </a:t>
            </a:r>
            <a:r>
              <a:rPr lang="en-US" sz="2600" b="1" dirty="0" err="1">
                <a:solidFill>
                  <a:srgbClr val="0000CC"/>
                </a:solidFill>
              </a:rPr>
              <a:t>sử</a:t>
            </a:r>
            <a:r>
              <a:rPr lang="en-US" sz="2600" b="1" dirty="0">
                <a:solidFill>
                  <a:srgbClr val="0000CC"/>
                </a:solidFill>
              </a:rPr>
              <a:t> </a:t>
            </a:r>
            <a:r>
              <a:rPr lang="en-US" sz="2600" b="1" dirty="0" err="1">
                <a:solidFill>
                  <a:srgbClr val="0000CC"/>
                </a:solidFill>
              </a:rPr>
              <a:t>dụng</a:t>
            </a:r>
            <a:r>
              <a:rPr lang="en-US" sz="2600" b="1" dirty="0">
                <a:solidFill>
                  <a:srgbClr val="0000CC"/>
                </a:solidFill>
              </a:rPr>
              <a:t> </a:t>
            </a:r>
            <a:r>
              <a:rPr lang="en-US" sz="2600" b="1" dirty="0" err="1">
                <a:solidFill>
                  <a:srgbClr val="0000CC"/>
                </a:solidFill>
              </a:rPr>
              <a:t>chủ</a:t>
            </a:r>
            <a:r>
              <a:rPr lang="en-US" sz="2600" b="1" dirty="0">
                <a:solidFill>
                  <a:srgbClr val="0000CC"/>
                </a:solidFill>
              </a:rPr>
              <a:t> </a:t>
            </a:r>
            <a:r>
              <a:rPr lang="en-US" sz="2600" b="1" dirty="0" err="1">
                <a:solidFill>
                  <a:srgbClr val="0000CC"/>
                </a:solidFill>
              </a:rPr>
              <a:t>yếu</a:t>
            </a:r>
            <a:r>
              <a:rPr lang="en-US" sz="2600" b="1" dirty="0">
                <a:solidFill>
                  <a:srgbClr val="0000CC"/>
                </a:solidFill>
              </a:rPr>
              <a:t> ở </a:t>
            </a:r>
            <a:r>
              <a:rPr lang="en-US" sz="2600" b="1" dirty="0" err="1" smtClean="0">
                <a:solidFill>
                  <a:srgbClr val="0000CC"/>
                </a:solidFill>
              </a:rPr>
              <a:t>phần</a:t>
            </a:r>
            <a:r>
              <a:rPr lang="en-US" sz="2600" b="1" dirty="0" smtClean="0">
                <a:solidFill>
                  <a:srgbClr val="0000CC"/>
                </a:solidFill>
              </a:rPr>
              <a:t> </a:t>
            </a:r>
            <a:r>
              <a:rPr lang="en-US" sz="2600" b="1" dirty="0" err="1" smtClean="0">
                <a:solidFill>
                  <a:srgbClr val="0000CC"/>
                </a:solidFill>
              </a:rPr>
              <a:t>thân</a:t>
            </a:r>
            <a:r>
              <a:rPr lang="en-US" sz="2600" b="1" dirty="0" smtClean="0">
                <a:solidFill>
                  <a:srgbClr val="0000CC"/>
                </a:solidFill>
              </a:rPr>
              <a:t> </a:t>
            </a:r>
            <a:r>
              <a:rPr lang="en-US" sz="2600" b="1" dirty="0" err="1">
                <a:solidFill>
                  <a:srgbClr val="0000CC"/>
                </a:solidFill>
              </a:rPr>
              <a:t>bài</a:t>
            </a:r>
            <a:r>
              <a:rPr lang="en-US" sz="2600" b="1" dirty="0">
                <a:solidFill>
                  <a:srgbClr val="0000CC"/>
                </a:solidFill>
              </a:rPr>
              <a:t>.</a:t>
            </a:r>
          </a:p>
        </p:txBody>
      </p:sp>
      <p:sp>
        <p:nvSpPr>
          <p:cNvPr id="8" name="Rectangle 7"/>
          <p:cNvSpPr/>
          <p:nvPr/>
        </p:nvSpPr>
        <p:spPr>
          <a:xfrm>
            <a:off x="1991544" y="3429000"/>
            <a:ext cx="9935888" cy="3293209"/>
          </a:xfrm>
          <a:prstGeom prst="rect">
            <a:avLst/>
          </a:prstGeom>
          <a:solidFill>
            <a:schemeClr val="accent5">
              <a:lumMod val="40000"/>
              <a:lumOff val="60000"/>
            </a:schemeClr>
          </a:solidFill>
          <a:ln w="38100">
            <a:solidFill>
              <a:srgbClr val="0000CC"/>
            </a:solidFill>
          </a:ln>
        </p:spPr>
        <p:txBody>
          <a:bodyPr wrap="square">
            <a:spAutoFit/>
          </a:bodyPr>
          <a:lstStyle/>
          <a:p>
            <a:pPr algn="just"/>
            <a:r>
              <a:rPr lang="en-US" sz="2600" b="1" dirty="0" smtClean="0">
                <a:solidFill>
                  <a:srgbClr val="0000CC"/>
                </a:solidFill>
              </a:rPr>
              <a:t>- </a:t>
            </a:r>
            <a:r>
              <a:rPr lang="en-US" sz="2600" b="1" dirty="0" err="1" smtClean="0">
                <a:solidFill>
                  <a:srgbClr val="0000CC"/>
                </a:solidFill>
              </a:rPr>
              <a:t>Phép</a:t>
            </a:r>
            <a:r>
              <a:rPr lang="en-US" sz="2600" b="1" dirty="0" smtClean="0">
                <a:solidFill>
                  <a:srgbClr val="0000CC"/>
                </a:solidFill>
              </a:rPr>
              <a:t> </a:t>
            </a:r>
            <a:r>
              <a:rPr lang="en-US" sz="2600" b="1" dirty="0" err="1" smtClean="0">
                <a:solidFill>
                  <a:srgbClr val="0000CC"/>
                </a:solidFill>
              </a:rPr>
              <a:t>tổng</a:t>
            </a:r>
            <a:r>
              <a:rPr lang="en-US" sz="2600" b="1" dirty="0" smtClean="0">
                <a:solidFill>
                  <a:srgbClr val="0000CC"/>
                </a:solidFill>
              </a:rPr>
              <a:t> </a:t>
            </a:r>
            <a:r>
              <a:rPr lang="en-US" sz="2600" b="1" dirty="0" err="1">
                <a:solidFill>
                  <a:srgbClr val="0000CC"/>
                </a:solidFill>
              </a:rPr>
              <a:t>hợp</a:t>
            </a:r>
            <a:r>
              <a:rPr lang="en-US" sz="2600" b="1" dirty="0">
                <a:solidFill>
                  <a:srgbClr val="0000CC"/>
                </a:solidFill>
              </a:rPr>
              <a:t> </a:t>
            </a:r>
            <a:r>
              <a:rPr lang="en-US" sz="2600" b="1" dirty="0" err="1">
                <a:solidFill>
                  <a:srgbClr val="0000CC"/>
                </a:solidFill>
              </a:rPr>
              <a:t>thường</a:t>
            </a:r>
            <a:r>
              <a:rPr lang="en-US" sz="2600" b="1" dirty="0">
                <a:solidFill>
                  <a:srgbClr val="0000CC"/>
                </a:solidFill>
              </a:rPr>
              <a:t> </a:t>
            </a:r>
            <a:r>
              <a:rPr lang="en-US" sz="2600" b="1" dirty="0" err="1">
                <a:solidFill>
                  <a:srgbClr val="0000CC"/>
                </a:solidFill>
              </a:rPr>
              <a:t>được</a:t>
            </a:r>
            <a:r>
              <a:rPr lang="en-US" sz="2600" b="1" dirty="0">
                <a:solidFill>
                  <a:srgbClr val="0000CC"/>
                </a:solidFill>
              </a:rPr>
              <a:t> </a:t>
            </a:r>
            <a:r>
              <a:rPr lang="en-US" sz="2600" b="1" dirty="0" err="1" smtClean="0">
                <a:solidFill>
                  <a:srgbClr val="0000CC"/>
                </a:solidFill>
              </a:rPr>
              <a:t>sử</a:t>
            </a:r>
            <a:r>
              <a:rPr lang="en-US" sz="2600" b="1" dirty="0" smtClean="0">
                <a:solidFill>
                  <a:srgbClr val="0000CC"/>
                </a:solidFill>
              </a:rPr>
              <a:t> </a:t>
            </a:r>
            <a:r>
              <a:rPr lang="en-US" sz="2600" b="1" dirty="0" err="1" smtClean="0">
                <a:solidFill>
                  <a:srgbClr val="0000CC"/>
                </a:solidFill>
              </a:rPr>
              <a:t>dụng</a:t>
            </a:r>
            <a:r>
              <a:rPr lang="en-US" sz="2600" b="1" dirty="0" smtClean="0">
                <a:solidFill>
                  <a:srgbClr val="0000CC"/>
                </a:solidFill>
              </a:rPr>
              <a:t> ở </a:t>
            </a:r>
            <a:r>
              <a:rPr lang="en-US" sz="2600" b="1" dirty="0" err="1">
                <a:solidFill>
                  <a:srgbClr val="0000CC"/>
                </a:solidFill>
              </a:rPr>
              <a:t>phần</a:t>
            </a:r>
            <a:r>
              <a:rPr lang="en-US" sz="2600" b="1" dirty="0">
                <a:solidFill>
                  <a:srgbClr val="0000CC"/>
                </a:solidFill>
              </a:rPr>
              <a:t> </a:t>
            </a:r>
            <a:r>
              <a:rPr lang="en-US" sz="2600" b="1" dirty="0" err="1">
                <a:solidFill>
                  <a:srgbClr val="0000CC"/>
                </a:solidFill>
              </a:rPr>
              <a:t>đánh</a:t>
            </a:r>
            <a:r>
              <a:rPr lang="en-US" sz="2600" b="1" dirty="0">
                <a:solidFill>
                  <a:srgbClr val="0000CC"/>
                </a:solidFill>
              </a:rPr>
              <a:t> </a:t>
            </a:r>
            <a:r>
              <a:rPr lang="en-US" sz="2600" b="1" dirty="0" err="1">
                <a:solidFill>
                  <a:srgbClr val="0000CC"/>
                </a:solidFill>
              </a:rPr>
              <a:t>giá</a:t>
            </a:r>
            <a:r>
              <a:rPr lang="en-US" sz="2600" b="1" dirty="0">
                <a:solidFill>
                  <a:srgbClr val="0000CC"/>
                </a:solidFill>
              </a:rPr>
              <a:t> </a:t>
            </a:r>
            <a:r>
              <a:rPr lang="en-US" sz="2600" b="1" dirty="0" err="1" smtClean="0">
                <a:solidFill>
                  <a:srgbClr val="0000CC"/>
                </a:solidFill>
              </a:rPr>
              <a:t>từng</a:t>
            </a:r>
            <a:r>
              <a:rPr lang="en-US" sz="2600" b="1" dirty="0" smtClean="0">
                <a:solidFill>
                  <a:srgbClr val="0000CC"/>
                </a:solidFill>
              </a:rPr>
              <a:t> </a:t>
            </a:r>
            <a:r>
              <a:rPr lang="en-US" sz="2600" b="1" dirty="0" err="1" smtClean="0">
                <a:solidFill>
                  <a:srgbClr val="0000CC"/>
                </a:solidFill>
              </a:rPr>
              <a:t>luận</a:t>
            </a:r>
            <a:r>
              <a:rPr lang="en-US" sz="2600" b="1" dirty="0" smtClean="0">
                <a:solidFill>
                  <a:srgbClr val="0000CC"/>
                </a:solidFill>
              </a:rPr>
              <a:t> </a:t>
            </a:r>
            <a:r>
              <a:rPr lang="en-US" sz="2600" b="1" dirty="0" err="1" smtClean="0">
                <a:solidFill>
                  <a:srgbClr val="0000CC"/>
                </a:solidFill>
              </a:rPr>
              <a:t>điểm</a:t>
            </a:r>
            <a:r>
              <a:rPr lang="en-US" sz="2600" b="1" dirty="0">
                <a:solidFill>
                  <a:srgbClr val="0000CC"/>
                </a:solidFill>
              </a:rPr>
              <a:t> </a:t>
            </a:r>
            <a:r>
              <a:rPr lang="en-US" sz="2600" b="1" dirty="0" err="1" smtClean="0">
                <a:solidFill>
                  <a:srgbClr val="0000CC"/>
                </a:solidFill>
              </a:rPr>
              <a:t>và</a:t>
            </a:r>
            <a:r>
              <a:rPr lang="en-US" sz="2600" b="1" dirty="0" smtClean="0">
                <a:solidFill>
                  <a:srgbClr val="0000CC"/>
                </a:solidFill>
              </a:rPr>
              <a:t> </a:t>
            </a:r>
            <a:r>
              <a:rPr lang="en-US" sz="2600" b="1" dirty="0" err="1" smtClean="0">
                <a:solidFill>
                  <a:srgbClr val="0000CC"/>
                </a:solidFill>
              </a:rPr>
              <a:t>luận</a:t>
            </a:r>
            <a:r>
              <a:rPr lang="en-US" sz="2600" b="1" dirty="0" smtClean="0">
                <a:solidFill>
                  <a:srgbClr val="0000CC"/>
                </a:solidFill>
              </a:rPr>
              <a:t> </a:t>
            </a:r>
            <a:r>
              <a:rPr lang="en-US" sz="2600" b="1" dirty="0" err="1" smtClean="0">
                <a:solidFill>
                  <a:srgbClr val="0000CC"/>
                </a:solidFill>
              </a:rPr>
              <a:t>đề</a:t>
            </a:r>
            <a:r>
              <a:rPr lang="en-US" sz="2600" b="1" dirty="0" smtClean="0">
                <a:solidFill>
                  <a:srgbClr val="0000CC"/>
                </a:solidFill>
              </a:rPr>
              <a:t> (</a:t>
            </a:r>
            <a:r>
              <a:rPr lang="en-US" sz="2600" b="1" dirty="0" err="1" smtClean="0">
                <a:solidFill>
                  <a:srgbClr val="0000CC"/>
                </a:solidFill>
              </a:rPr>
              <a:t>vấn</a:t>
            </a:r>
            <a:r>
              <a:rPr lang="en-US" sz="2600" b="1" dirty="0" smtClean="0">
                <a:solidFill>
                  <a:srgbClr val="0000CC"/>
                </a:solidFill>
              </a:rPr>
              <a:t> </a:t>
            </a:r>
            <a:r>
              <a:rPr lang="en-US" sz="2600" b="1" dirty="0" err="1">
                <a:solidFill>
                  <a:srgbClr val="0000CC"/>
                </a:solidFill>
              </a:rPr>
              <a:t>đề</a:t>
            </a:r>
            <a:r>
              <a:rPr lang="en-US" sz="2600" b="1" dirty="0">
                <a:solidFill>
                  <a:srgbClr val="0000CC"/>
                </a:solidFill>
              </a:rPr>
              <a:t> </a:t>
            </a:r>
            <a:r>
              <a:rPr lang="en-US" sz="2600" b="1" dirty="0" err="1">
                <a:solidFill>
                  <a:srgbClr val="0000CC"/>
                </a:solidFill>
              </a:rPr>
              <a:t>nghị</a:t>
            </a:r>
            <a:r>
              <a:rPr lang="en-US" sz="2600" b="1" dirty="0">
                <a:solidFill>
                  <a:srgbClr val="0000CC"/>
                </a:solidFill>
              </a:rPr>
              <a:t> </a:t>
            </a:r>
            <a:r>
              <a:rPr lang="en-US" sz="2600" b="1" dirty="0" err="1" smtClean="0">
                <a:solidFill>
                  <a:srgbClr val="0000CC"/>
                </a:solidFill>
              </a:rPr>
              <a:t>luận</a:t>
            </a:r>
            <a:r>
              <a:rPr lang="en-US" sz="2600" b="1" dirty="0" smtClean="0">
                <a:solidFill>
                  <a:srgbClr val="0000CC"/>
                </a:solidFill>
              </a:rPr>
              <a:t>). </a:t>
            </a:r>
            <a:r>
              <a:rPr lang="en-US" sz="2600" b="1" dirty="0" err="1">
                <a:solidFill>
                  <a:srgbClr val="0000CC"/>
                </a:solidFill>
              </a:rPr>
              <a:t>Trên</a:t>
            </a:r>
            <a:r>
              <a:rPr lang="en-US" sz="2600" b="1" dirty="0">
                <a:solidFill>
                  <a:srgbClr val="0000CC"/>
                </a:solidFill>
              </a:rPr>
              <a:t> </a:t>
            </a:r>
            <a:r>
              <a:rPr lang="en-US" sz="2600" b="1" dirty="0" err="1">
                <a:solidFill>
                  <a:srgbClr val="0000CC"/>
                </a:solidFill>
              </a:rPr>
              <a:t>cơ</a:t>
            </a:r>
            <a:r>
              <a:rPr lang="en-US" sz="2600" b="1" dirty="0">
                <a:solidFill>
                  <a:srgbClr val="0000CC"/>
                </a:solidFill>
              </a:rPr>
              <a:t> </a:t>
            </a:r>
            <a:r>
              <a:rPr lang="en-US" sz="2600" b="1" dirty="0" err="1">
                <a:solidFill>
                  <a:srgbClr val="0000CC"/>
                </a:solidFill>
              </a:rPr>
              <a:t>sở</a:t>
            </a:r>
            <a:r>
              <a:rPr lang="en-US" sz="2600" b="1" dirty="0">
                <a:solidFill>
                  <a:srgbClr val="0000CC"/>
                </a:solidFill>
              </a:rPr>
              <a:t> </a:t>
            </a:r>
            <a:r>
              <a:rPr lang="en-US" sz="2600" b="1" dirty="0" err="1">
                <a:solidFill>
                  <a:srgbClr val="0000CC"/>
                </a:solidFill>
              </a:rPr>
              <a:t>phân</a:t>
            </a:r>
            <a:r>
              <a:rPr lang="en-US" sz="2600" b="1" dirty="0">
                <a:solidFill>
                  <a:srgbClr val="0000CC"/>
                </a:solidFill>
              </a:rPr>
              <a:t> </a:t>
            </a:r>
            <a:r>
              <a:rPr lang="en-US" sz="2600" b="1" dirty="0" err="1">
                <a:solidFill>
                  <a:srgbClr val="0000CC"/>
                </a:solidFill>
              </a:rPr>
              <a:t>tích</a:t>
            </a:r>
            <a:r>
              <a:rPr lang="en-US" sz="2600" b="1" dirty="0">
                <a:solidFill>
                  <a:srgbClr val="0000CC"/>
                </a:solidFill>
              </a:rPr>
              <a:t> </a:t>
            </a:r>
            <a:r>
              <a:rPr lang="en-US" sz="2600" b="1" dirty="0" err="1">
                <a:solidFill>
                  <a:srgbClr val="0000CC"/>
                </a:solidFill>
              </a:rPr>
              <a:t>nội</a:t>
            </a:r>
            <a:r>
              <a:rPr lang="en-US" sz="2600" b="1" dirty="0">
                <a:solidFill>
                  <a:srgbClr val="0000CC"/>
                </a:solidFill>
              </a:rPr>
              <a:t> dung </a:t>
            </a:r>
            <a:r>
              <a:rPr lang="en-US" sz="2600" b="1" dirty="0" err="1">
                <a:solidFill>
                  <a:srgbClr val="0000CC"/>
                </a:solidFill>
              </a:rPr>
              <a:t>và</a:t>
            </a:r>
            <a:r>
              <a:rPr lang="en-US" sz="2600" b="1" dirty="0">
                <a:solidFill>
                  <a:srgbClr val="0000CC"/>
                </a:solidFill>
              </a:rPr>
              <a:t> </a:t>
            </a:r>
            <a:r>
              <a:rPr lang="en-US" sz="2600" b="1" dirty="0" err="1">
                <a:solidFill>
                  <a:srgbClr val="0000CC"/>
                </a:solidFill>
              </a:rPr>
              <a:t>nghệ</a:t>
            </a:r>
            <a:r>
              <a:rPr lang="en-US" sz="2600" b="1" dirty="0">
                <a:solidFill>
                  <a:srgbClr val="0000CC"/>
                </a:solidFill>
              </a:rPr>
              <a:t> </a:t>
            </a:r>
            <a:r>
              <a:rPr lang="en-US" sz="2600" b="1" dirty="0" err="1">
                <a:solidFill>
                  <a:srgbClr val="0000CC"/>
                </a:solidFill>
              </a:rPr>
              <a:t>thuật</a:t>
            </a:r>
            <a:r>
              <a:rPr lang="en-US" sz="2600" b="1" dirty="0">
                <a:solidFill>
                  <a:srgbClr val="0000CC"/>
                </a:solidFill>
              </a:rPr>
              <a:t> </a:t>
            </a:r>
            <a:r>
              <a:rPr lang="en-US" sz="2600" b="1" dirty="0" err="1" smtClean="0">
                <a:solidFill>
                  <a:srgbClr val="0000CC"/>
                </a:solidFill>
              </a:rPr>
              <a:t>của</a:t>
            </a:r>
            <a:r>
              <a:rPr lang="en-US" sz="2600" b="1" dirty="0" smtClean="0">
                <a:solidFill>
                  <a:srgbClr val="0000CC"/>
                </a:solidFill>
              </a:rPr>
              <a:t> </a:t>
            </a:r>
            <a:r>
              <a:rPr lang="en-US" sz="2600" b="1" dirty="0" err="1" smtClean="0">
                <a:solidFill>
                  <a:srgbClr val="0000CC"/>
                </a:solidFill>
              </a:rPr>
              <a:t>đoạn</a:t>
            </a:r>
            <a:r>
              <a:rPr lang="en-US" sz="2600" b="1" dirty="0" smtClean="0">
                <a:solidFill>
                  <a:srgbClr val="0000CC"/>
                </a:solidFill>
              </a:rPr>
              <a:t> </a:t>
            </a:r>
            <a:r>
              <a:rPr lang="en-US" sz="2600" b="1" dirty="0" err="1" smtClean="0">
                <a:solidFill>
                  <a:srgbClr val="0000CC"/>
                </a:solidFill>
              </a:rPr>
              <a:t>trích</a:t>
            </a:r>
            <a:r>
              <a:rPr lang="en-US" sz="2600" b="1" dirty="0" smtClean="0">
                <a:solidFill>
                  <a:srgbClr val="0000CC"/>
                </a:solidFill>
              </a:rPr>
              <a:t>, </a:t>
            </a:r>
            <a:r>
              <a:rPr lang="en-US" sz="2600" b="1" dirty="0" err="1" smtClean="0">
                <a:solidFill>
                  <a:srgbClr val="0000CC"/>
                </a:solidFill>
              </a:rPr>
              <a:t>tác</a:t>
            </a:r>
            <a:r>
              <a:rPr lang="en-US" sz="2600" b="1" dirty="0" smtClean="0">
                <a:solidFill>
                  <a:srgbClr val="0000CC"/>
                </a:solidFill>
              </a:rPr>
              <a:t> </a:t>
            </a:r>
            <a:r>
              <a:rPr lang="en-US" sz="2600" b="1" dirty="0" err="1" smtClean="0">
                <a:solidFill>
                  <a:srgbClr val="0000CC"/>
                </a:solidFill>
              </a:rPr>
              <a:t>phẩm</a:t>
            </a:r>
            <a:r>
              <a:rPr lang="en-US" sz="2600" b="1" dirty="0" smtClean="0">
                <a:solidFill>
                  <a:srgbClr val="0000CC"/>
                </a:solidFill>
              </a:rPr>
              <a:t>, </a:t>
            </a:r>
            <a:r>
              <a:rPr lang="en-US" sz="2600" b="1" dirty="0" err="1" smtClean="0">
                <a:solidFill>
                  <a:srgbClr val="0000CC"/>
                </a:solidFill>
              </a:rPr>
              <a:t>người</a:t>
            </a:r>
            <a:r>
              <a:rPr lang="en-US" sz="2600" b="1" dirty="0" smtClean="0">
                <a:solidFill>
                  <a:srgbClr val="0000CC"/>
                </a:solidFill>
              </a:rPr>
              <a:t> </a:t>
            </a:r>
            <a:r>
              <a:rPr lang="en-US" sz="2600" b="1" dirty="0" err="1" smtClean="0">
                <a:solidFill>
                  <a:srgbClr val="0000CC"/>
                </a:solidFill>
              </a:rPr>
              <a:t>viết</a:t>
            </a:r>
            <a:r>
              <a:rPr lang="en-US" sz="2600" b="1" dirty="0" smtClean="0">
                <a:solidFill>
                  <a:srgbClr val="0000CC"/>
                </a:solidFill>
              </a:rPr>
              <a:t> </a:t>
            </a:r>
            <a:r>
              <a:rPr lang="en-US" sz="2600" b="1" dirty="0" err="1" smtClean="0">
                <a:solidFill>
                  <a:srgbClr val="0000CC"/>
                </a:solidFill>
              </a:rPr>
              <a:t>đi</a:t>
            </a:r>
            <a:r>
              <a:rPr lang="en-US" sz="2600" b="1" dirty="0" smtClean="0">
                <a:solidFill>
                  <a:srgbClr val="0000CC"/>
                </a:solidFill>
              </a:rPr>
              <a:t> </a:t>
            </a:r>
            <a:r>
              <a:rPr lang="en-US" sz="2600" b="1" dirty="0" err="1">
                <a:solidFill>
                  <a:srgbClr val="0000CC"/>
                </a:solidFill>
              </a:rPr>
              <a:t>đến</a:t>
            </a:r>
            <a:r>
              <a:rPr lang="en-US" sz="2600" b="1" dirty="0">
                <a:solidFill>
                  <a:srgbClr val="0000CC"/>
                </a:solidFill>
              </a:rPr>
              <a:t> </a:t>
            </a:r>
            <a:r>
              <a:rPr lang="en-US" sz="2600" b="1" dirty="0" err="1">
                <a:solidFill>
                  <a:srgbClr val="0000CC"/>
                </a:solidFill>
              </a:rPr>
              <a:t>tổng</a:t>
            </a:r>
            <a:r>
              <a:rPr lang="en-US" sz="2600" b="1" dirty="0">
                <a:solidFill>
                  <a:srgbClr val="0000CC"/>
                </a:solidFill>
              </a:rPr>
              <a:t> </a:t>
            </a:r>
            <a:r>
              <a:rPr lang="en-US" sz="2600" b="1" dirty="0" err="1">
                <a:solidFill>
                  <a:srgbClr val="0000CC"/>
                </a:solidFill>
              </a:rPr>
              <a:t>hợp</a:t>
            </a:r>
            <a:r>
              <a:rPr lang="en-US" sz="2600" b="1" dirty="0">
                <a:solidFill>
                  <a:srgbClr val="0000CC"/>
                </a:solidFill>
              </a:rPr>
              <a:t>, </a:t>
            </a:r>
            <a:r>
              <a:rPr lang="en-US" sz="2600" b="1" dirty="0" err="1">
                <a:solidFill>
                  <a:srgbClr val="0000CC"/>
                </a:solidFill>
              </a:rPr>
              <a:t>rút</a:t>
            </a:r>
            <a:r>
              <a:rPr lang="en-US" sz="2600" b="1" dirty="0">
                <a:solidFill>
                  <a:srgbClr val="0000CC"/>
                </a:solidFill>
              </a:rPr>
              <a:t> </a:t>
            </a:r>
            <a:r>
              <a:rPr lang="en-US" sz="2600" b="1" dirty="0" err="1">
                <a:solidFill>
                  <a:srgbClr val="0000CC"/>
                </a:solidFill>
              </a:rPr>
              <a:t>ra</a:t>
            </a:r>
            <a:r>
              <a:rPr lang="en-US" sz="2600" b="1" dirty="0">
                <a:solidFill>
                  <a:srgbClr val="0000CC"/>
                </a:solidFill>
              </a:rPr>
              <a:t> </a:t>
            </a:r>
            <a:r>
              <a:rPr lang="en-US" sz="2600" b="1" dirty="0" err="1">
                <a:solidFill>
                  <a:srgbClr val="0000CC"/>
                </a:solidFill>
              </a:rPr>
              <a:t>những</a:t>
            </a:r>
            <a:r>
              <a:rPr lang="en-US" sz="2600" b="1" dirty="0">
                <a:solidFill>
                  <a:srgbClr val="0000CC"/>
                </a:solidFill>
              </a:rPr>
              <a:t> </a:t>
            </a:r>
            <a:r>
              <a:rPr lang="en-US" sz="2600" b="1" dirty="0" err="1">
                <a:solidFill>
                  <a:srgbClr val="0000CC"/>
                </a:solidFill>
              </a:rPr>
              <a:t>nhận</a:t>
            </a:r>
            <a:r>
              <a:rPr lang="en-US" sz="2600" b="1" dirty="0">
                <a:solidFill>
                  <a:srgbClr val="0000CC"/>
                </a:solidFill>
              </a:rPr>
              <a:t> </a:t>
            </a:r>
            <a:r>
              <a:rPr lang="en-US" sz="2600" b="1" dirty="0" err="1">
                <a:solidFill>
                  <a:srgbClr val="0000CC"/>
                </a:solidFill>
              </a:rPr>
              <a:t>định</a:t>
            </a:r>
            <a:r>
              <a:rPr lang="en-US" sz="2600" b="1" dirty="0">
                <a:solidFill>
                  <a:srgbClr val="0000CC"/>
                </a:solidFill>
              </a:rPr>
              <a:t> </a:t>
            </a:r>
            <a:r>
              <a:rPr lang="en-US" sz="2600" b="1" dirty="0" err="1" smtClean="0">
                <a:solidFill>
                  <a:srgbClr val="0000CC"/>
                </a:solidFill>
              </a:rPr>
              <a:t>về</a:t>
            </a:r>
            <a:r>
              <a:rPr lang="en-US" sz="2600" b="1" dirty="0" smtClean="0">
                <a:solidFill>
                  <a:srgbClr val="0000CC"/>
                </a:solidFill>
              </a:rPr>
              <a:t> </a:t>
            </a:r>
            <a:r>
              <a:rPr lang="en-US" sz="2600" b="1" dirty="0" err="1" smtClean="0">
                <a:solidFill>
                  <a:srgbClr val="0000CC"/>
                </a:solidFill>
              </a:rPr>
              <a:t>vấn</a:t>
            </a:r>
            <a:r>
              <a:rPr lang="en-US" sz="2600" b="1" dirty="0" smtClean="0">
                <a:solidFill>
                  <a:srgbClr val="0000CC"/>
                </a:solidFill>
              </a:rPr>
              <a:t> </a:t>
            </a:r>
            <a:r>
              <a:rPr lang="en-US" sz="2600" b="1" dirty="0" err="1" smtClean="0">
                <a:solidFill>
                  <a:srgbClr val="0000CC"/>
                </a:solidFill>
              </a:rPr>
              <a:t>đề</a:t>
            </a:r>
            <a:r>
              <a:rPr lang="en-US" sz="2600" b="1" dirty="0" smtClean="0">
                <a:solidFill>
                  <a:srgbClr val="0000CC"/>
                </a:solidFill>
              </a:rPr>
              <a:t> </a:t>
            </a:r>
            <a:r>
              <a:rPr lang="en-US" sz="2600" b="1" dirty="0" err="1" smtClean="0">
                <a:solidFill>
                  <a:srgbClr val="0000CC"/>
                </a:solidFill>
              </a:rPr>
              <a:t>nghị</a:t>
            </a:r>
            <a:r>
              <a:rPr lang="en-US" sz="2600" b="1" dirty="0" smtClean="0">
                <a:solidFill>
                  <a:srgbClr val="0000CC"/>
                </a:solidFill>
              </a:rPr>
              <a:t> </a:t>
            </a:r>
            <a:r>
              <a:rPr lang="en-US" sz="2600" b="1" dirty="0" err="1" smtClean="0">
                <a:solidFill>
                  <a:srgbClr val="0000CC"/>
                </a:solidFill>
              </a:rPr>
              <a:t>luận</a:t>
            </a:r>
            <a:r>
              <a:rPr lang="en-US" sz="2600" b="1" dirty="0" smtClean="0">
                <a:solidFill>
                  <a:srgbClr val="0000CC"/>
                </a:solidFill>
              </a:rPr>
              <a:t> (</a:t>
            </a:r>
            <a:r>
              <a:rPr lang="en-US" sz="2600" b="1" dirty="0" err="1" smtClean="0">
                <a:solidFill>
                  <a:srgbClr val="0000CC"/>
                </a:solidFill>
              </a:rPr>
              <a:t>nghệ</a:t>
            </a:r>
            <a:r>
              <a:rPr lang="en-US" sz="2600" b="1" dirty="0" smtClean="0">
                <a:solidFill>
                  <a:srgbClr val="0000CC"/>
                </a:solidFill>
              </a:rPr>
              <a:t> </a:t>
            </a:r>
            <a:r>
              <a:rPr lang="en-US" sz="2600" b="1" dirty="0" err="1" smtClean="0">
                <a:solidFill>
                  <a:srgbClr val="0000CC"/>
                </a:solidFill>
              </a:rPr>
              <a:t>thuật</a:t>
            </a:r>
            <a:r>
              <a:rPr lang="en-US" sz="2600" b="1" dirty="0">
                <a:solidFill>
                  <a:srgbClr val="0000CC"/>
                </a:solidFill>
              </a:rPr>
              <a:t>;</a:t>
            </a:r>
            <a:r>
              <a:rPr lang="en-US" sz="2600" b="1" dirty="0" smtClean="0">
                <a:solidFill>
                  <a:srgbClr val="0000CC"/>
                </a:solidFill>
              </a:rPr>
              <a:t> </a:t>
            </a:r>
            <a:r>
              <a:rPr lang="en-US" sz="2600" b="1" dirty="0" err="1" smtClean="0">
                <a:solidFill>
                  <a:srgbClr val="0000CC"/>
                </a:solidFill>
              </a:rPr>
              <a:t>nội</a:t>
            </a:r>
            <a:r>
              <a:rPr lang="en-US" sz="2600" b="1" dirty="0" smtClean="0">
                <a:solidFill>
                  <a:srgbClr val="0000CC"/>
                </a:solidFill>
              </a:rPr>
              <a:t> dung; </a:t>
            </a:r>
            <a:r>
              <a:rPr lang="en-US" sz="2600" b="1" dirty="0" err="1" smtClean="0">
                <a:solidFill>
                  <a:srgbClr val="0000CC"/>
                </a:solidFill>
              </a:rPr>
              <a:t>vị</a:t>
            </a:r>
            <a:r>
              <a:rPr lang="en-US" sz="2600" b="1" dirty="0" smtClean="0">
                <a:solidFill>
                  <a:srgbClr val="0000CC"/>
                </a:solidFill>
              </a:rPr>
              <a:t> </a:t>
            </a:r>
            <a:r>
              <a:rPr lang="en-US" sz="2600" b="1" dirty="0" err="1" smtClean="0">
                <a:solidFill>
                  <a:srgbClr val="0000CC"/>
                </a:solidFill>
              </a:rPr>
              <a:t>trí</a:t>
            </a:r>
            <a:r>
              <a:rPr lang="en-US" sz="2600" b="1" dirty="0" smtClean="0">
                <a:solidFill>
                  <a:srgbClr val="0000CC"/>
                </a:solidFill>
              </a:rPr>
              <a:t>, </a:t>
            </a:r>
            <a:r>
              <a:rPr lang="en-US" sz="2600" b="1" dirty="0" err="1" smtClean="0">
                <a:solidFill>
                  <a:srgbClr val="0000CC"/>
                </a:solidFill>
              </a:rPr>
              <a:t>phong</a:t>
            </a:r>
            <a:r>
              <a:rPr lang="en-US" sz="2600" b="1" dirty="0" smtClean="0">
                <a:solidFill>
                  <a:srgbClr val="0000CC"/>
                </a:solidFill>
              </a:rPr>
              <a:t> </a:t>
            </a:r>
            <a:r>
              <a:rPr lang="en-US" sz="2600" b="1" dirty="0" err="1" smtClean="0">
                <a:solidFill>
                  <a:srgbClr val="0000CC"/>
                </a:solidFill>
              </a:rPr>
              <a:t>cách</a:t>
            </a:r>
            <a:r>
              <a:rPr lang="en-US" sz="2600" b="1" dirty="0" smtClean="0">
                <a:solidFill>
                  <a:srgbClr val="0000CC"/>
                </a:solidFill>
              </a:rPr>
              <a:t>, </a:t>
            </a:r>
            <a:r>
              <a:rPr lang="en-US" sz="2600" b="1" dirty="0" err="1" smtClean="0">
                <a:solidFill>
                  <a:srgbClr val="0000CC"/>
                </a:solidFill>
              </a:rPr>
              <a:t>vẻ</a:t>
            </a:r>
            <a:r>
              <a:rPr lang="en-US" sz="2600" b="1" dirty="0" smtClean="0">
                <a:solidFill>
                  <a:srgbClr val="0000CC"/>
                </a:solidFill>
              </a:rPr>
              <a:t> </a:t>
            </a:r>
            <a:r>
              <a:rPr lang="en-US" sz="2600" b="1" dirty="0" err="1" smtClean="0">
                <a:solidFill>
                  <a:srgbClr val="0000CC"/>
                </a:solidFill>
              </a:rPr>
              <a:t>đẹp</a:t>
            </a:r>
            <a:r>
              <a:rPr lang="en-US" sz="2600" b="1" dirty="0" smtClean="0">
                <a:solidFill>
                  <a:srgbClr val="0000CC"/>
                </a:solidFill>
              </a:rPr>
              <a:t> </a:t>
            </a:r>
            <a:r>
              <a:rPr lang="en-US" sz="2600" b="1" dirty="0" err="1" smtClean="0">
                <a:solidFill>
                  <a:srgbClr val="0000CC"/>
                </a:solidFill>
              </a:rPr>
              <a:t>tâm</a:t>
            </a:r>
            <a:r>
              <a:rPr lang="en-US" sz="2600" b="1" dirty="0" smtClean="0">
                <a:solidFill>
                  <a:srgbClr val="0000CC"/>
                </a:solidFill>
              </a:rPr>
              <a:t> </a:t>
            </a:r>
            <a:r>
              <a:rPr lang="en-US" sz="2600" b="1" dirty="0" err="1" smtClean="0">
                <a:solidFill>
                  <a:srgbClr val="0000CC"/>
                </a:solidFill>
              </a:rPr>
              <a:t>hồn</a:t>
            </a:r>
            <a:r>
              <a:rPr lang="en-US" sz="2600" b="1" dirty="0">
                <a:solidFill>
                  <a:srgbClr val="0000CC"/>
                </a:solidFill>
              </a:rPr>
              <a:t> </a:t>
            </a:r>
            <a:r>
              <a:rPr lang="en-US" sz="2600" b="1" dirty="0" err="1" smtClean="0">
                <a:solidFill>
                  <a:srgbClr val="0000CC"/>
                </a:solidFill>
              </a:rPr>
              <a:t>và</a:t>
            </a:r>
            <a:r>
              <a:rPr lang="en-US" sz="2600" b="1" dirty="0" smtClean="0">
                <a:solidFill>
                  <a:srgbClr val="0000CC"/>
                </a:solidFill>
              </a:rPr>
              <a:t> </a:t>
            </a:r>
            <a:r>
              <a:rPr lang="en-US" sz="2600" b="1" dirty="0" err="1" smtClean="0">
                <a:solidFill>
                  <a:srgbClr val="0000CC"/>
                </a:solidFill>
              </a:rPr>
              <a:t>tài</a:t>
            </a:r>
            <a:r>
              <a:rPr lang="en-US" sz="2600" b="1" dirty="0" smtClean="0">
                <a:solidFill>
                  <a:srgbClr val="0000CC"/>
                </a:solidFill>
              </a:rPr>
              <a:t> </a:t>
            </a:r>
            <a:r>
              <a:rPr lang="en-US" sz="2600" b="1" dirty="0" err="1" smtClean="0">
                <a:solidFill>
                  <a:srgbClr val="0000CC"/>
                </a:solidFill>
              </a:rPr>
              <a:t>năng</a:t>
            </a:r>
            <a:r>
              <a:rPr lang="en-US" sz="2600" b="1" dirty="0" smtClean="0">
                <a:solidFill>
                  <a:srgbClr val="0000CC"/>
                </a:solidFill>
              </a:rPr>
              <a:t> </a:t>
            </a:r>
            <a:r>
              <a:rPr lang="en-US" sz="2600" b="1" dirty="0" err="1" smtClean="0">
                <a:solidFill>
                  <a:srgbClr val="0000CC"/>
                </a:solidFill>
              </a:rPr>
              <a:t>của</a:t>
            </a:r>
            <a:r>
              <a:rPr lang="en-US" sz="2600" b="1" dirty="0" smtClean="0">
                <a:solidFill>
                  <a:srgbClr val="0000CC"/>
                </a:solidFill>
              </a:rPr>
              <a:t> </a:t>
            </a:r>
            <a:r>
              <a:rPr lang="en-US" sz="2600" b="1" dirty="0" err="1" smtClean="0">
                <a:solidFill>
                  <a:srgbClr val="0000CC"/>
                </a:solidFill>
              </a:rPr>
              <a:t>nhà</a:t>
            </a:r>
            <a:r>
              <a:rPr lang="en-US" sz="2600" b="1" dirty="0" smtClean="0">
                <a:solidFill>
                  <a:srgbClr val="0000CC"/>
                </a:solidFill>
              </a:rPr>
              <a:t> </a:t>
            </a:r>
            <a:r>
              <a:rPr lang="en-US" sz="2600" b="1" dirty="0" err="1" smtClean="0">
                <a:solidFill>
                  <a:srgbClr val="0000CC"/>
                </a:solidFill>
              </a:rPr>
              <a:t>văn</a:t>
            </a:r>
            <a:r>
              <a:rPr lang="en-US" sz="2600" b="1" dirty="0" smtClean="0">
                <a:solidFill>
                  <a:srgbClr val="0000CC"/>
                </a:solidFill>
              </a:rPr>
              <a:t>…</a:t>
            </a:r>
            <a:r>
              <a:rPr lang="en-US" sz="2600" b="1" dirty="0" smtClean="0">
                <a:solidFill>
                  <a:srgbClr val="0000CC"/>
                </a:solidFill>
              </a:rPr>
              <a:t>). </a:t>
            </a:r>
            <a:endParaRPr lang="en-US" sz="2600" b="1" dirty="0">
              <a:solidFill>
                <a:srgbClr val="0000CC"/>
              </a:solidFill>
            </a:endParaRPr>
          </a:p>
          <a:p>
            <a:pPr algn="just"/>
            <a:r>
              <a:rPr lang="en-US" sz="2600" b="1" dirty="0" smtClean="0">
                <a:solidFill>
                  <a:srgbClr val="0000CC"/>
                </a:solidFill>
              </a:rPr>
              <a:t>- </a:t>
            </a:r>
            <a:r>
              <a:rPr lang="en-US" sz="2600" b="1" dirty="0" err="1" smtClean="0">
                <a:solidFill>
                  <a:srgbClr val="0000CC"/>
                </a:solidFill>
              </a:rPr>
              <a:t>Phép</a:t>
            </a:r>
            <a:r>
              <a:rPr lang="en-US" sz="2600" b="1" dirty="0" smtClean="0">
                <a:solidFill>
                  <a:srgbClr val="0000CC"/>
                </a:solidFill>
              </a:rPr>
              <a:t> </a:t>
            </a:r>
            <a:r>
              <a:rPr lang="en-US" sz="2600" b="1" dirty="0" err="1">
                <a:solidFill>
                  <a:srgbClr val="0000CC"/>
                </a:solidFill>
              </a:rPr>
              <a:t>tổng</a:t>
            </a:r>
            <a:r>
              <a:rPr lang="en-US" sz="2600" b="1" dirty="0">
                <a:solidFill>
                  <a:srgbClr val="0000CC"/>
                </a:solidFill>
              </a:rPr>
              <a:t> </a:t>
            </a:r>
            <a:r>
              <a:rPr lang="en-US" sz="2600" b="1" dirty="0" err="1">
                <a:solidFill>
                  <a:srgbClr val="0000CC"/>
                </a:solidFill>
              </a:rPr>
              <a:t>hợp</a:t>
            </a:r>
            <a:r>
              <a:rPr lang="en-US" sz="2600" b="1" dirty="0">
                <a:solidFill>
                  <a:srgbClr val="0000CC"/>
                </a:solidFill>
              </a:rPr>
              <a:t> </a:t>
            </a:r>
            <a:r>
              <a:rPr lang="en-US" sz="2600" b="1" dirty="0" err="1">
                <a:solidFill>
                  <a:srgbClr val="0000CC"/>
                </a:solidFill>
              </a:rPr>
              <a:t>được</a:t>
            </a:r>
            <a:r>
              <a:rPr lang="en-US" sz="2600" b="1" dirty="0">
                <a:solidFill>
                  <a:srgbClr val="0000CC"/>
                </a:solidFill>
              </a:rPr>
              <a:t> </a:t>
            </a:r>
            <a:r>
              <a:rPr lang="en-US" sz="2600" b="1" dirty="0" err="1">
                <a:solidFill>
                  <a:srgbClr val="0000CC"/>
                </a:solidFill>
              </a:rPr>
              <a:t>thực</a:t>
            </a:r>
            <a:r>
              <a:rPr lang="en-US" sz="2600" b="1" dirty="0">
                <a:solidFill>
                  <a:srgbClr val="0000CC"/>
                </a:solidFill>
              </a:rPr>
              <a:t> </a:t>
            </a:r>
            <a:r>
              <a:rPr lang="en-US" sz="2600" b="1" dirty="0" err="1">
                <a:solidFill>
                  <a:srgbClr val="0000CC"/>
                </a:solidFill>
              </a:rPr>
              <a:t>hiện</a:t>
            </a:r>
            <a:r>
              <a:rPr lang="en-US" sz="2600" b="1" dirty="0">
                <a:solidFill>
                  <a:srgbClr val="0000CC"/>
                </a:solidFill>
              </a:rPr>
              <a:t> </a:t>
            </a:r>
            <a:r>
              <a:rPr lang="en-US" sz="2600" b="1" dirty="0" err="1">
                <a:solidFill>
                  <a:srgbClr val="0000CC"/>
                </a:solidFill>
              </a:rPr>
              <a:t>sau</a:t>
            </a:r>
            <a:r>
              <a:rPr lang="en-US" sz="2600" b="1" dirty="0">
                <a:solidFill>
                  <a:srgbClr val="0000CC"/>
                </a:solidFill>
              </a:rPr>
              <a:t> </a:t>
            </a:r>
            <a:r>
              <a:rPr lang="en-US" sz="2600" b="1" dirty="0" err="1">
                <a:solidFill>
                  <a:srgbClr val="0000CC"/>
                </a:solidFill>
              </a:rPr>
              <a:t>phép</a:t>
            </a:r>
            <a:r>
              <a:rPr lang="en-US" sz="2600" b="1" dirty="0">
                <a:solidFill>
                  <a:srgbClr val="0000CC"/>
                </a:solidFill>
              </a:rPr>
              <a:t> </a:t>
            </a:r>
            <a:r>
              <a:rPr lang="en-US" sz="2600" b="1" dirty="0" err="1">
                <a:solidFill>
                  <a:srgbClr val="0000CC"/>
                </a:solidFill>
              </a:rPr>
              <a:t>phân</a:t>
            </a:r>
            <a:r>
              <a:rPr lang="en-US" sz="2600" b="1" dirty="0">
                <a:solidFill>
                  <a:srgbClr val="0000CC"/>
                </a:solidFill>
              </a:rPr>
              <a:t> </a:t>
            </a:r>
            <a:r>
              <a:rPr lang="en-US" sz="2600" b="1" dirty="0" err="1">
                <a:solidFill>
                  <a:srgbClr val="0000CC"/>
                </a:solidFill>
              </a:rPr>
              <a:t>tích</a:t>
            </a:r>
            <a:r>
              <a:rPr lang="en-US" sz="2600" b="1" dirty="0">
                <a:solidFill>
                  <a:srgbClr val="0000CC"/>
                </a:solidFill>
              </a:rPr>
              <a:t> </a:t>
            </a:r>
            <a:r>
              <a:rPr lang="en-US" sz="2600" b="1" dirty="0" smtClean="0">
                <a:solidFill>
                  <a:srgbClr val="0000CC"/>
                </a:solidFill>
              </a:rPr>
              <a:t>(</a:t>
            </a:r>
            <a:r>
              <a:rPr lang="en-US" sz="2600" b="1" dirty="0" err="1" smtClean="0">
                <a:solidFill>
                  <a:srgbClr val="0000CC"/>
                </a:solidFill>
              </a:rPr>
              <a:t>sau</a:t>
            </a:r>
            <a:r>
              <a:rPr lang="en-US" sz="2600" b="1" dirty="0" smtClean="0">
                <a:solidFill>
                  <a:srgbClr val="0000CC"/>
                </a:solidFill>
              </a:rPr>
              <a:t> </a:t>
            </a:r>
            <a:r>
              <a:rPr lang="en-US" sz="2600" b="1" dirty="0" err="1" smtClean="0">
                <a:solidFill>
                  <a:srgbClr val="0000CC"/>
                </a:solidFill>
              </a:rPr>
              <a:t>khi</a:t>
            </a:r>
            <a:r>
              <a:rPr lang="en-US" sz="2600" b="1" dirty="0" smtClean="0">
                <a:solidFill>
                  <a:srgbClr val="0000CC"/>
                </a:solidFill>
              </a:rPr>
              <a:t> </a:t>
            </a:r>
            <a:r>
              <a:rPr lang="en-US" sz="2600" b="1" dirty="0" err="1" smtClean="0">
                <a:solidFill>
                  <a:srgbClr val="0000CC"/>
                </a:solidFill>
              </a:rPr>
              <a:t>phân</a:t>
            </a:r>
            <a:r>
              <a:rPr lang="en-US" sz="2600" b="1" dirty="0" smtClean="0">
                <a:solidFill>
                  <a:srgbClr val="0000CC"/>
                </a:solidFill>
              </a:rPr>
              <a:t> </a:t>
            </a:r>
            <a:r>
              <a:rPr lang="en-US" sz="2600" b="1" dirty="0" err="1" smtClean="0">
                <a:solidFill>
                  <a:srgbClr val="0000CC"/>
                </a:solidFill>
              </a:rPr>
              <a:t>tích</a:t>
            </a:r>
            <a:r>
              <a:rPr lang="en-US" sz="2600" b="1" dirty="0" smtClean="0">
                <a:solidFill>
                  <a:srgbClr val="0000CC"/>
                </a:solidFill>
              </a:rPr>
              <a:t> </a:t>
            </a:r>
            <a:r>
              <a:rPr lang="en-US" sz="2600" b="1" dirty="0" err="1" smtClean="0">
                <a:solidFill>
                  <a:srgbClr val="0000CC"/>
                </a:solidFill>
              </a:rPr>
              <a:t>từng</a:t>
            </a:r>
            <a:r>
              <a:rPr lang="en-US" sz="2600" b="1" dirty="0" smtClean="0">
                <a:solidFill>
                  <a:srgbClr val="0000CC"/>
                </a:solidFill>
              </a:rPr>
              <a:t> </a:t>
            </a:r>
            <a:r>
              <a:rPr lang="en-US" sz="2600" b="1" dirty="0" err="1" smtClean="0">
                <a:solidFill>
                  <a:srgbClr val="0000CC"/>
                </a:solidFill>
              </a:rPr>
              <a:t>luận</a:t>
            </a:r>
            <a:r>
              <a:rPr lang="en-US" sz="2600" b="1" dirty="0" smtClean="0">
                <a:solidFill>
                  <a:srgbClr val="0000CC"/>
                </a:solidFill>
              </a:rPr>
              <a:t> </a:t>
            </a:r>
            <a:r>
              <a:rPr lang="en-US" sz="2600" b="1" dirty="0" err="1" smtClean="0">
                <a:solidFill>
                  <a:srgbClr val="0000CC"/>
                </a:solidFill>
              </a:rPr>
              <a:t>điểm</a:t>
            </a:r>
            <a:r>
              <a:rPr lang="en-US" sz="2600" b="1" dirty="0" smtClean="0">
                <a:solidFill>
                  <a:srgbClr val="0000CC"/>
                </a:solidFill>
              </a:rPr>
              <a:t>, </a:t>
            </a:r>
            <a:r>
              <a:rPr lang="en-US" sz="2600" b="1" dirty="0" err="1" smtClean="0">
                <a:solidFill>
                  <a:srgbClr val="0000CC"/>
                </a:solidFill>
              </a:rPr>
              <a:t>cuối</a:t>
            </a:r>
            <a:r>
              <a:rPr lang="en-US" sz="2600" b="1" dirty="0" smtClean="0">
                <a:solidFill>
                  <a:srgbClr val="0000CC"/>
                </a:solidFill>
              </a:rPr>
              <a:t> </a:t>
            </a:r>
            <a:r>
              <a:rPr lang="en-US" sz="2600" b="1" dirty="0" err="1" smtClean="0">
                <a:solidFill>
                  <a:srgbClr val="0000CC"/>
                </a:solidFill>
              </a:rPr>
              <a:t>thân</a:t>
            </a:r>
            <a:r>
              <a:rPr lang="en-US" sz="2600" b="1" dirty="0" smtClean="0">
                <a:solidFill>
                  <a:srgbClr val="0000CC"/>
                </a:solidFill>
              </a:rPr>
              <a:t> </a:t>
            </a:r>
            <a:r>
              <a:rPr lang="en-US" sz="2600" b="1" dirty="0" err="1" smtClean="0">
                <a:solidFill>
                  <a:srgbClr val="0000CC"/>
                </a:solidFill>
              </a:rPr>
              <a:t>bài</a:t>
            </a:r>
            <a:r>
              <a:rPr lang="en-US" sz="2600" b="1" dirty="0" smtClean="0">
                <a:solidFill>
                  <a:srgbClr val="0000CC"/>
                </a:solidFill>
              </a:rPr>
              <a:t> </a:t>
            </a:r>
            <a:r>
              <a:rPr lang="en-US" sz="2600" b="1" dirty="0" err="1" smtClean="0">
                <a:solidFill>
                  <a:srgbClr val="0000CC"/>
                </a:solidFill>
              </a:rPr>
              <a:t>hoặc</a:t>
            </a:r>
            <a:r>
              <a:rPr lang="en-US" sz="2600" b="1" dirty="0" smtClean="0">
                <a:solidFill>
                  <a:srgbClr val="0000CC"/>
                </a:solidFill>
              </a:rPr>
              <a:t> </a:t>
            </a:r>
            <a:r>
              <a:rPr lang="en-US" sz="2600" b="1" dirty="0" err="1" smtClean="0">
                <a:solidFill>
                  <a:srgbClr val="0000CC"/>
                </a:solidFill>
              </a:rPr>
              <a:t>phần</a:t>
            </a:r>
            <a:r>
              <a:rPr lang="en-US" sz="2600" b="1" dirty="0" smtClean="0">
                <a:solidFill>
                  <a:srgbClr val="0000CC"/>
                </a:solidFill>
              </a:rPr>
              <a:t> </a:t>
            </a:r>
            <a:r>
              <a:rPr lang="en-US" sz="2600" b="1" dirty="0" err="1">
                <a:solidFill>
                  <a:srgbClr val="0000CC"/>
                </a:solidFill>
              </a:rPr>
              <a:t>kết</a:t>
            </a:r>
            <a:r>
              <a:rPr lang="en-US" sz="2600" b="1" dirty="0">
                <a:solidFill>
                  <a:srgbClr val="0000CC"/>
                </a:solidFill>
              </a:rPr>
              <a:t> </a:t>
            </a:r>
            <a:r>
              <a:rPr lang="en-US" sz="2600" b="1" dirty="0" err="1">
                <a:solidFill>
                  <a:srgbClr val="0000CC"/>
                </a:solidFill>
              </a:rPr>
              <a:t>bài</a:t>
            </a:r>
            <a:r>
              <a:rPr lang="en-US" sz="2600" b="1" dirty="0" smtClean="0">
                <a:solidFill>
                  <a:srgbClr val="0000CC"/>
                </a:solidFill>
              </a:rPr>
              <a:t>).</a:t>
            </a:r>
            <a:endParaRPr lang="en-US" sz="2600" b="1" dirty="0">
              <a:solidFill>
                <a:srgbClr val="0000CC"/>
              </a:solidFill>
            </a:endParaRPr>
          </a:p>
        </p:txBody>
      </p:sp>
      <p:sp>
        <p:nvSpPr>
          <p:cNvPr id="3" name="Rounded Rectangle 2"/>
          <p:cNvSpPr/>
          <p:nvPr/>
        </p:nvSpPr>
        <p:spPr>
          <a:xfrm>
            <a:off x="4799856" y="188640"/>
            <a:ext cx="3492388" cy="966564"/>
          </a:xfrm>
          <a:prstGeom prst="roundRect">
            <a:avLst/>
          </a:prstGeom>
          <a:solidFill>
            <a:schemeClr val="accent5">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err="1" smtClean="0">
                <a:solidFill>
                  <a:srgbClr val="FF0000"/>
                </a:solidFill>
                <a:latin typeface="Arial" charset="0"/>
              </a:rPr>
              <a:t>Lưu</a:t>
            </a:r>
            <a:r>
              <a:rPr lang="en-US" sz="4000" b="1" dirty="0" smtClean="0">
                <a:solidFill>
                  <a:srgbClr val="FF0000"/>
                </a:solidFill>
                <a:latin typeface="Arial" charset="0"/>
              </a:rPr>
              <a:t> ý:</a:t>
            </a:r>
            <a:endParaRPr lang="en-US" sz="4000" b="1" dirty="0">
              <a:solidFill>
                <a:srgbClr val="FF0000"/>
              </a:solidFill>
              <a:latin typeface="Arial" charset="0"/>
            </a:endParaRPr>
          </a:p>
        </p:txBody>
      </p:sp>
    </p:spTree>
    <p:extLst>
      <p:ext uri="{BB962C8B-B14F-4D97-AF65-F5344CB8AC3E}">
        <p14:creationId xmlns:p14="http://schemas.microsoft.com/office/powerpoint/2010/main" val="100579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3351" y="1196752"/>
            <a:ext cx="11593287" cy="5078313"/>
          </a:xfrm>
          <a:prstGeom prst="rect">
            <a:avLst/>
          </a:prstGeom>
          <a:solidFill>
            <a:schemeClr val="tx1"/>
          </a:solidFill>
        </p:spPr>
        <p:txBody>
          <a:bodyPr wrap="square">
            <a:spAutoFit/>
          </a:bodyPr>
          <a:lstStyle/>
          <a:p>
            <a:pPr algn="just">
              <a:lnSpc>
                <a:spcPct val="150000"/>
              </a:lnSpc>
            </a:pPr>
            <a:r>
              <a:rPr lang="en-US" sz="2400" b="1" dirty="0" smtClean="0">
                <a:solidFill>
                  <a:srgbClr val="0000CC"/>
                </a:solidFill>
              </a:rPr>
              <a:t>a) ………….. </a:t>
            </a:r>
            <a:r>
              <a:rPr lang="en-US" sz="2400" b="1" dirty="0" err="1" smtClean="0">
                <a:solidFill>
                  <a:srgbClr val="0000CC"/>
                </a:solidFill>
              </a:rPr>
              <a:t>là</a:t>
            </a:r>
            <a:r>
              <a:rPr lang="en-US" sz="2400" b="1" dirty="0" smtClean="0">
                <a:solidFill>
                  <a:srgbClr val="0000CC"/>
                </a:solidFill>
              </a:rPr>
              <a:t> </a:t>
            </a:r>
            <a:r>
              <a:rPr lang="en-US" sz="2400" b="1" dirty="0" err="1" smtClean="0">
                <a:solidFill>
                  <a:srgbClr val="0000CC"/>
                </a:solidFill>
              </a:rPr>
              <a:t>phép</a:t>
            </a:r>
            <a:r>
              <a:rPr lang="en-US" sz="2400" b="1" dirty="0" smtClean="0">
                <a:solidFill>
                  <a:srgbClr val="0000CC"/>
                </a:solidFill>
              </a:rPr>
              <a:t> </a:t>
            </a:r>
            <a:r>
              <a:rPr lang="en-US" sz="2400" b="1" dirty="0" err="1" smtClean="0">
                <a:solidFill>
                  <a:srgbClr val="0000CC"/>
                </a:solidFill>
              </a:rPr>
              <a:t>lập</a:t>
            </a:r>
            <a:r>
              <a:rPr lang="en-US" sz="2400" b="1" dirty="0" smtClean="0">
                <a:solidFill>
                  <a:srgbClr val="0000CC"/>
                </a:solidFill>
              </a:rPr>
              <a:t> </a:t>
            </a:r>
            <a:r>
              <a:rPr lang="en-US" sz="2400" b="1" dirty="0" err="1" smtClean="0">
                <a:solidFill>
                  <a:srgbClr val="0000CC"/>
                </a:solidFill>
              </a:rPr>
              <a:t>luận</a:t>
            </a:r>
            <a:r>
              <a:rPr lang="en-US" sz="2400" b="1" dirty="0" smtClean="0">
                <a:solidFill>
                  <a:srgbClr val="0000CC"/>
                </a:solidFill>
              </a:rPr>
              <a:t> </a:t>
            </a:r>
            <a:r>
              <a:rPr lang="en-US" sz="2400" b="1" dirty="0" err="1" smtClean="0">
                <a:solidFill>
                  <a:srgbClr val="0000CC"/>
                </a:solidFill>
              </a:rPr>
              <a:t>trình</a:t>
            </a:r>
            <a:r>
              <a:rPr lang="en-US" sz="2400" b="1" dirty="0" smtClean="0">
                <a:solidFill>
                  <a:srgbClr val="0000CC"/>
                </a:solidFill>
              </a:rPr>
              <a:t> </a:t>
            </a:r>
            <a:r>
              <a:rPr lang="en-US" sz="2400" b="1" dirty="0" err="1" smtClean="0">
                <a:solidFill>
                  <a:srgbClr val="0000CC"/>
                </a:solidFill>
              </a:rPr>
              <a:t>bày</a:t>
            </a:r>
            <a:r>
              <a:rPr lang="en-US" sz="2400" b="1" dirty="0" smtClean="0">
                <a:solidFill>
                  <a:srgbClr val="0000CC"/>
                </a:solidFill>
              </a:rPr>
              <a:t> </a:t>
            </a:r>
            <a:r>
              <a:rPr lang="en-US" sz="2400" b="1" dirty="0" err="1" smtClean="0">
                <a:solidFill>
                  <a:srgbClr val="0000CC"/>
                </a:solidFill>
              </a:rPr>
              <a:t>từng</a:t>
            </a:r>
            <a:r>
              <a:rPr lang="en-US" sz="2400" b="1" dirty="0" smtClean="0">
                <a:solidFill>
                  <a:srgbClr val="0000CC"/>
                </a:solidFill>
              </a:rPr>
              <a:t> </a:t>
            </a:r>
            <a:r>
              <a:rPr lang="en-US" sz="2400" b="1" dirty="0" err="1" smtClean="0">
                <a:solidFill>
                  <a:srgbClr val="0000CC"/>
                </a:solidFill>
              </a:rPr>
              <a:t>bộ</a:t>
            </a:r>
            <a:r>
              <a:rPr lang="en-US" sz="2400" b="1" dirty="0" smtClean="0">
                <a:solidFill>
                  <a:srgbClr val="0000CC"/>
                </a:solidFill>
              </a:rPr>
              <a:t> </a:t>
            </a:r>
            <a:r>
              <a:rPr lang="en-US" sz="2400" b="1" dirty="0" err="1" smtClean="0">
                <a:solidFill>
                  <a:srgbClr val="0000CC"/>
                </a:solidFill>
              </a:rPr>
              <a:t>phận</a:t>
            </a:r>
            <a:r>
              <a:rPr lang="en-US" sz="2400" b="1" dirty="0" smtClean="0">
                <a:solidFill>
                  <a:srgbClr val="0000CC"/>
                </a:solidFill>
              </a:rPr>
              <a:t>, </a:t>
            </a:r>
            <a:r>
              <a:rPr lang="en-US" sz="2400" b="1" dirty="0" err="1" smtClean="0">
                <a:solidFill>
                  <a:srgbClr val="0000CC"/>
                </a:solidFill>
              </a:rPr>
              <a:t>phương</a:t>
            </a:r>
            <a:r>
              <a:rPr lang="en-US" sz="2400" b="1" dirty="0" smtClean="0">
                <a:solidFill>
                  <a:srgbClr val="0000CC"/>
                </a:solidFill>
              </a:rPr>
              <a:t> </a:t>
            </a:r>
            <a:r>
              <a:rPr lang="en-US" sz="2400" b="1" dirty="0" err="1" smtClean="0">
                <a:solidFill>
                  <a:srgbClr val="0000CC"/>
                </a:solidFill>
              </a:rPr>
              <a:t>diện</a:t>
            </a:r>
            <a:r>
              <a:rPr lang="en-US" sz="2400" b="1" dirty="0" smtClean="0">
                <a:solidFill>
                  <a:srgbClr val="0000CC"/>
                </a:solidFill>
              </a:rPr>
              <a:t> </a:t>
            </a:r>
            <a:r>
              <a:rPr lang="en-US" sz="2400" b="1" dirty="0" err="1" smtClean="0">
                <a:solidFill>
                  <a:srgbClr val="0000CC"/>
                </a:solidFill>
              </a:rPr>
              <a:t>của</a:t>
            </a:r>
            <a:r>
              <a:rPr lang="en-US" sz="2400" b="1" dirty="0" smtClean="0">
                <a:solidFill>
                  <a:srgbClr val="0000CC"/>
                </a:solidFill>
              </a:rPr>
              <a:t> </a:t>
            </a:r>
            <a:r>
              <a:rPr lang="en-US" sz="2400" b="1" dirty="0" err="1" smtClean="0">
                <a:solidFill>
                  <a:srgbClr val="0000CC"/>
                </a:solidFill>
              </a:rPr>
              <a:t>một</a:t>
            </a:r>
            <a:r>
              <a:rPr lang="en-US" sz="2400" b="1" dirty="0" smtClean="0">
                <a:solidFill>
                  <a:srgbClr val="0000CC"/>
                </a:solidFill>
              </a:rPr>
              <a:t> </a:t>
            </a:r>
            <a:r>
              <a:rPr lang="en-US" sz="2400" b="1" dirty="0" err="1" smtClean="0">
                <a:solidFill>
                  <a:srgbClr val="0000CC"/>
                </a:solidFill>
              </a:rPr>
              <a:t>vấn</a:t>
            </a:r>
            <a:r>
              <a:rPr lang="en-US" sz="2400" b="1" dirty="0" smtClean="0">
                <a:solidFill>
                  <a:srgbClr val="0000CC"/>
                </a:solidFill>
              </a:rPr>
              <a:t> </a:t>
            </a:r>
            <a:r>
              <a:rPr lang="en-US" sz="2400" b="1" dirty="0" err="1" smtClean="0">
                <a:solidFill>
                  <a:srgbClr val="0000CC"/>
                </a:solidFill>
              </a:rPr>
              <a:t>đề</a:t>
            </a:r>
            <a:r>
              <a:rPr lang="en-US" sz="2400" b="1" dirty="0" smtClean="0">
                <a:solidFill>
                  <a:srgbClr val="0000CC"/>
                </a:solidFill>
              </a:rPr>
              <a:t> </a:t>
            </a:r>
            <a:r>
              <a:rPr lang="en-US" sz="2400" b="1" dirty="0" err="1" smtClean="0">
                <a:solidFill>
                  <a:srgbClr val="0000CC"/>
                </a:solidFill>
              </a:rPr>
              <a:t>nhằm</a:t>
            </a:r>
            <a:r>
              <a:rPr lang="en-US" sz="2400" b="1" dirty="0" smtClean="0">
                <a:solidFill>
                  <a:srgbClr val="0000CC"/>
                </a:solidFill>
              </a:rPr>
              <a:t> </a:t>
            </a:r>
            <a:r>
              <a:rPr lang="en-US" sz="2400" b="1" dirty="0" err="1" smtClean="0">
                <a:solidFill>
                  <a:srgbClr val="0000CC"/>
                </a:solidFill>
              </a:rPr>
              <a:t>chỉ</a:t>
            </a:r>
            <a:r>
              <a:rPr lang="en-US" sz="2400" b="1" dirty="0" smtClean="0">
                <a:solidFill>
                  <a:srgbClr val="0000CC"/>
                </a:solidFill>
              </a:rPr>
              <a:t> </a:t>
            </a:r>
            <a:r>
              <a:rPr lang="en-US" sz="2400" b="1" dirty="0" err="1" smtClean="0">
                <a:solidFill>
                  <a:srgbClr val="0000CC"/>
                </a:solidFill>
              </a:rPr>
              <a:t>ra</a:t>
            </a:r>
            <a:r>
              <a:rPr lang="en-US" sz="2400" b="1" dirty="0" smtClean="0">
                <a:solidFill>
                  <a:srgbClr val="0000CC"/>
                </a:solidFill>
              </a:rPr>
              <a:t> </a:t>
            </a:r>
            <a:r>
              <a:rPr lang="en-US" sz="2400" b="1" dirty="0" err="1" smtClean="0">
                <a:solidFill>
                  <a:srgbClr val="0000CC"/>
                </a:solidFill>
              </a:rPr>
              <a:t>nội</a:t>
            </a:r>
            <a:r>
              <a:rPr lang="en-US" sz="2400" b="1" dirty="0" smtClean="0">
                <a:solidFill>
                  <a:srgbClr val="0000CC"/>
                </a:solidFill>
              </a:rPr>
              <a:t> dung </a:t>
            </a:r>
            <a:r>
              <a:rPr lang="en-US" sz="2400" b="1" dirty="0" err="1" smtClean="0">
                <a:solidFill>
                  <a:srgbClr val="0000CC"/>
                </a:solidFill>
              </a:rPr>
              <a:t>của</a:t>
            </a:r>
            <a:r>
              <a:rPr lang="en-US" sz="2400" b="1" dirty="0" smtClean="0">
                <a:solidFill>
                  <a:srgbClr val="0000CC"/>
                </a:solidFill>
              </a:rPr>
              <a:t> </a:t>
            </a:r>
            <a:r>
              <a:rPr lang="en-US" sz="2400" b="1" dirty="0" err="1" smtClean="0">
                <a:solidFill>
                  <a:srgbClr val="0000CC"/>
                </a:solidFill>
              </a:rPr>
              <a:t>sự</a:t>
            </a:r>
            <a:r>
              <a:rPr lang="en-US" sz="2400" b="1" dirty="0" smtClean="0">
                <a:solidFill>
                  <a:srgbClr val="0000CC"/>
                </a:solidFill>
              </a:rPr>
              <a:t> </a:t>
            </a:r>
            <a:r>
              <a:rPr lang="en-US" sz="2400" b="1" dirty="0" err="1" smtClean="0">
                <a:solidFill>
                  <a:srgbClr val="0000CC"/>
                </a:solidFill>
              </a:rPr>
              <a:t>vật</a:t>
            </a:r>
            <a:r>
              <a:rPr lang="en-US" sz="2400" b="1" dirty="0" smtClean="0">
                <a:solidFill>
                  <a:srgbClr val="0000CC"/>
                </a:solidFill>
              </a:rPr>
              <a:t>, </a:t>
            </a:r>
            <a:r>
              <a:rPr lang="en-US" sz="2400" b="1" dirty="0" err="1" smtClean="0">
                <a:solidFill>
                  <a:srgbClr val="0000CC"/>
                </a:solidFill>
              </a:rPr>
              <a:t>hiện</a:t>
            </a:r>
            <a:r>
              <a:rPr lang="en-US" sz="2400" b="1" dirty="0" smtClean="0">
                <a:solidFill>
                  <a:srgbClr val="0000CC"/>
                </a:solidFill>
              </a:rPr>
              <a:t> </a:t>
            </a:r>
            <a:r>
              <a:rPr lang="en-US" sz="2400" b="1" dirty="0" err="1" smtClean="0">
                <a:solidFill>
                  <a:srgbClr val="0000CC"/>
                </a:solidFill>
              </a:rPr>
              <a:t>tượng</a:t>
            </a:r>
            <a:r>
              <a:rPr lang="en-US" sz="2400" b="1" dirty="0" smtClean="0">
                <a:solidFill>
                  <a:srgbClr val="0000CC"/>
                </a:solidFill>
              </a:rPr>
              <a:t>.</a:t>
            </a:r>
          </a:p>
          <a:p>
            <a:pPr algn="just">
              <a:lnSpc>
                <a:spcPct val="150000"/>
              </a:lnSpc>
            </a:pPr>
            <a:r>
              <a:rPr lang="en-US" sz="2400" b="1" dirty="0" smtClean="0">
                <a:solidFill>
                  <a:srgbClr val="0000CC"/>
                </a:solidFill>
              </a:rPr>
              <a:t>b) …………... </a:t>
            </a:r>
            <a:r>
              <a:rPr lang="en-US" sz="2400" b="1" dirty="0" err="1" smtClean="0">
                <a:solidFill>
                  <a:srgbClr val="0000CC"/>
                </a:solidFill>
              </a:rPr>
              <a:t>là</a:t>
            </a:r>
            <a:r>
              <a:rPr lang="en-US" sz="2400" b="1" dirty="0" smtClean="0">
                <a:solidFill>
                  <a:srgbClr val="0000CC"/>
                </a:solidFill>
              </a:rPr>
              <a:t> </a:t>
            </a:r>
            <a:r>
              <a:rPr lang="en-US" sz="2400" b="1" dirty="0" err="1">
                <a:solidFill>
                  <a:srgbClr val="0000CC"/>
                </a:solidFill>
              </a:rPr>
              <a:t>phép</a:t>
            </a:r>
            <a:r>
              <a:rPr lang="en-US" sz="2400" b="1" dirty="0">
                <a:solidFill>
                  <a:srgbClr val="0000CC"/>
                </a:solidFill>
              </a:rPr>
              <a:t> </a:t>
            </a:r>
            <a:r>
              <a:rPr lang="en-US" sz="2400" b="1" dirty="0" err="1">
                <a:solidFill>
                  <a:srgbClr val="0000CC"/>
                </a:solidFill>
              </a:rPr>
              <a:t>lập</a:t>
            </a:r>
            <a:r>
              <a:rPr lang="en-US" sz="2400" b="1" dirty="0">
                <a:solidFill>
                  <a:srgbClr val="0000CC"/>
                </a:solidFill>
              </a:rPr>
              <a:t> </a:t>
            </a:r>
            <a:r>
              <a:rPr lang="en-US" sz="2400" b="1" dirty="0" err="1">
                <a:solidFill>
                  <a:srgbClr val="0000CC"/>
                </a:solidFill>
              </a:rPr>
              <a:t>luận</a:t>
            </a:r>
            <a:r>
              <a:rPr lang="en-US" sz="2400" b="1" dirty="0">
                <a:solidFill>
                  <a:srgbClr val="0000CC"/>
                </a:solidFill>
              </a:rPr>
              <a:t> </a:t>
            </a:r>
            <a:r>
              <a:rPr lang="en-US" sz="2400" b="1" dirty="0" err="1">
                <a:solidFill>
                  <a:srgbClr val="0000CC"/>
                </a:solidFill>
              </a:rPr>
              <a:t>rút</a:t>
            </a:r>
            <a:r>
              <a:rPr lang="en-US" sz="2400" b="1" dirty="0">
                <a:solidFill>
                  <a:srgbClr val="0000CC"/>
                </a:solidFill>
              </a:rPr>
              <a:t> </a:t>
            </a:r>
            <a:r>
              <a:rPr lang="en-US" sz="2400" b="1" dirty="0" err="1">
                <a:solidFill>
                  <a:srgbClr val="0000CC"/>
                </a:solidFill>
              </a:rPr>
              <a:t>ra</a:t>
            </a:r>
            <a:r>
              <a:rPr lang="en-US" sz="2400" b="1" dirty="0">
                <a:solidFill>
                  <a:srgbClr val="0000CC"/>
                </a:solidFill>
              </a:rPr>
              <a:t> </a:t>
            </a:r>
            <a:r>
              <a:rPr lang="en-US" sz="2400" b="1" dirty="0" err="1">
                <a:solidFill>
                  <a:srgbClr val="0000CC"/>
                </a:solidFill>
              </a:rPr>
              <a:t>cái</a:t>
            </a:r>
            <a:r>
              <a:rPr lang="en-US" sz="2400" b="1" dirty="0">
                <a:solidFill>
                  <a:srgbClr val="0000CC"/>
                </a:solidFill>
              </a:rPr>
              <a:t> </a:t>
            </a:r>
            <a:r>
              <a:rPr lang="en-US" sz="2400" b="1" dirty="0" err="1">
                <a:solidFill>
                  <a:srgbClr val="0000CC"/>
                </a:solidFill>
              </a:rPr>
              <a:t>chung</a:t>
            </a:r>
            <a:r>
              <a:rPr lang="en-US" sz="2400" b="1" dirty="0">
                <a:solidFill>
                  <a:srgbClr val="0000CC"/>
                </a:solidFill>
              </a:rPr>
              <a:t> </a:t>
            </a:r>
            <a:r>
              <a:rPr lang="en-US" sz="2400" b="1" dirty="0" err="1">
                <a:solidFill>
                  <a:srgbClr val="0000CC"/>
                </a:solidFill>
              </a:rPr>
              <a:t>từ</a:t>
            </a:r>
            <a:r>
              <a:rPr lang="en-US" sz="2400" b="1" dirty="0">
                <a:solidFill>
                  <a:srgbClr val="0000CC"/>
                </a:solidFill>
              </a:rPr>
              <a:t> </a:t>
            </a:r>
            <a:r>
              <a:rPr lang="en-US" sz="2400" b="1" dirty="0" err="1">
                <a:solidFill>
                  <a:srgbClr val="0000CC"/>
                </a:solidFill>
              </a:rPr>
              <a:t>những</a:t>
            </a:r>
            <a:r>
              <a:rPr lang="en-US" sz="2400" b="1" dirty="0">
                <a:solidFill>
                  <a:srgbClr val="0000CC"/>
                </a:solidFill>
              </a:rPr>
              <a:t> </a:t>
            </a:r>
            <a:r>
              <a:rPr lang="en-US" sz="2400" b="1" dirty="0" err="1">
                <a:solidFill>
                  <a:srgbClr val="0000CC"/>
                </a:solidFill>
              </a:rPr>
              <a:t>điều</a:t>
            </a:r>
            <a:r>
              <a:rPr lang="en-US" sz="2400" b="1" dirty="0">
                <a:solidFill>
                  <a:srgbClr val="0000CC"/>
                </a:solidFill>
              </a:rPr>
              <a:t> </a:t>
            </a:r>
            <a:r>
              <a:rPr lang="en-US" sz="2400" b="1" dirty="0" err="1" smtClean="0">
                <a:solidFill>
                  <a:srgbClr val="0000CC"/>
                </a:solidFill>
              </a:rPr>
              <a:t>đã</a:t>
            </a:r>
            <a:r>
              <a:rPr lang="en-US" sz="2400" b="1" dirty="0">
                <a:solidFill>
                  <a:srgbClr val="0000CC"/>
                </a:solidFill>
              </a:rPr>
              <a:t> </a:t>
            </a:r>
            <a:r>
              <a:rPr lang="en-US" sz="2400" b="1" dirty="0" smtClean="0">
                <a:solidFill>
                  <a:srgbClr val="0000CC"/>
                </a:solidFill>
              </a:rPr>
              <a:t>……………</a:t>
            </a:r>
          </a:p>
          <a:p>
            <a:pPr algn="just">
              <a:lnSpc>
                <a:spcPct val="150000"/>
              </a:lnSpc>
            </a:pPr>
            <a:r>
              <a:rPr lang="en-US" sz="2400" b="1" dirty="0" smtClean="0">
                <a:solidFill>
                  <a:srgbClr val="0000CC"/>
                </a:solidFill>
              </a:rPr>
              <a:t>c</a:t>
            </a:r>
            <a:r>
              <a:rPr lang="en-US" sz="2400" b="1" dirty="0">
                <a:solidFill>
                  <a:srgbClr val="0000CC"/>
                </a:solidFill>
              </a:rPr>
              <a:t>) </a:t>
            </a:r>
            <a:r>
              <a:rPr lang="en-US" sz="2400" b="1" dirty="0" err="1">
                <a:solidFill>
                  <a:srgbClr val="0000CC"/>
                </a:solidFill>
              </a:rPr>
              <a:t>Lập</a:t>
            </a:r>
            <a:r>
              <a:rPr lang="en-US" sz="2400" b="1" dirty="0">
                <a:solidFill>
                  <a:srgbClr val="0000CC"/>
                </a:solidFill>
              </a:rPr>
              <a:t> </a:t>
            </a:r>
            <a:r>
              <a:rPr lang="en-US" sz="2400" b="1" dirty="0" err="1">
                <a:solidFill>
                  <a:srgbClr val="0000CC"/>
                </a:solidFill>
              </a:rPr>
              <a:t>luận</a:t>
            </a:r>
            <a:r>
              <a:rPr lang="en-US" sz="2400" b="1" dirty="0">
                <a:solidFill>
                  <a:srgbClr val="0000CC"/>
                </a:solidFill>
              </a:rPr>
              <a:t> </a:t>
            </a:r>
            <a:r>
              <a:rPr lang="en-US" sz="2400" b="1" dirty="0" smtClean="0">
                <a:solidFill>
                  <a:srgbClr val="0000CC"/>
                </a:solidFill>
              </a:rPr>
              <a:t>……….…. </a:t>
            </a:r>
            <a:r>
              <a:rPr lang="en-US" sz="2400" b="1" dirty="0" err="1">
                <a:solidFill>
                  <a:srgbClr val="0000CC"/>
                </a:solidFill>
              </a:rPr>
              <a:t>thường</a:t>
            </a:r>
            <a:r>
              <a:rPr lang="en-US" sz="2400" b="1" dirty="0">
                <a:solidFill>
                  <a:srgbClr val="0000CC"/>
                </a:solidFill>
              </a:rPr>
              <a:t> </a:t>
            </a:r>
            <a:r>
              <a:rPr lang="en-US" sz="2400" b="1" dirty="0" err="1">
                <a:solidFill>
                  <a:srgbClr val="0000CC"/>
                </a:solidFill>
              </a:rPr>
              <a:t>đặt</a:t>
            </a:r>
            <a:r>
              <a:rPr lang="en-US" sz="2400" b="1" dirty="0">
                <a:solidFill>
                  <a:srgbClr val="0000CC"/>
                </a:solidFill>
              </a:rPr>
              <a:t> ở </a:t>
            </a:r>
            <a:r>
              <a:rPr lang="en-US" sz="2400" b="1" dirty="0" err="1">
                <a:solidFill>
                  <a:srgbClr val="0000CC"/>
                </a:solidFill>
              </a:rPr>
              <a:t>cuối</a:t>
            </a:r>
            <a:r>
              <a:rPr lang="en-US" sz="2400" b="1" dirty="0">
                <a:solidFill>
                  <a:srgbClr val="0000CC"/>
                </a:solidFill>
              </a:rPr>
              <a:t> </a:t>
            </a:r>
            <a:r>
              <a:rPr lang="en-US" sz="2400" b="1" dirty="0" err="1">
                <a:solidFill>
                  <a:srgbClr val="0000CC"/>
                </a:solidFill>
              </a:rPr>
              <a:t>đoạn</a:t>
            </a:r>
            <a:r>
              <a:rPr lang="en-US" sz="2400" b="1" dirty="0">
                <a:solidFill>
                  <a:srgbClr val="0000CC"/>
                </a:solidFill>
              </a:rPr>
              <a:t> hay </a:t>
            </a:r>
            <a:r>
              <a:rPr lang="en-US" sz="2400" b="1" dirty="0" err="1">
                <a:solidFill>
                  <a:srgbClr val="0000CC"/>
                </a:solidFill>
              </a:rPr>
              <a:t>cuối</a:t>
            </a:r>
            <a:r>
              <a:rPr lang="en-US" sz="2400" b="1" dirty="0">
                <a:solidFill>
                  <a:srgbClr val="0000CC"/>
                </a:solidFill>
              </a:rPr>
              <a:t> </a:t>
            </a:r>
            <a:r>
              <a:rPr lang="en-US" sz="2400" b="1" dirty="0" err="1">
                <a:solidFill>
                  <a:srgbClr val="0000CC"/>
                </a:solidFill>
              </a:rPr>
              <a:t>bài</a:t>
            </a:r>
            <a:r>
              <a:rPr lang="en-US" sz="2400" b="1" dirty="0">
                <a:solidFill>
                  <a:srgbClr val="0000CC"/>
                </a:solidFill>
              </a:rPr>
              <a:t>.</a:t>
            </a:r>
          </a:p>
          <a:p>
            <a:pPr algn="just">
              <a:lnSpc>
                <a:spcPct val="150000"/>
              </a:lnSpc>
            </a:pPr>
            <a:r>
              <a:rPr lang="en-US" sz="2400" b="1" dirty="0">
                <a:solidFill>
                  <a:srgbClr val="0000CC"/>
                </a:solidFill>
              </a:rPr>
              <a:t>d) </a:t>
            </a:r>
            <a:r>
              <a:rPr lang="en-US" sz="2400" b="1" dirty="0" err="1" smtClean="0">
                <a:solidFill>
                  <a:srgbClr val="0000CC"/>
                </a:solidFill>
              </a:rPr>
              <a:t>Để</a:t>
            </a:r>
            <a:r>
              <a:rPr lang="en-US" sz="2400" b="1" dirty="0">
                <a:solidFill>
                  <a:srgbClr val="0000CC"/>
                </a:solidFill>
              </a:rPr>
              <a:t> </a:t>
            </a:r>
            <a:r>
              <a:rPr lang="en-US" sz="2400" b="1" dirty="0" smtClean="0">
                <a:solidFill>
                  <a:srgbClr val="0000CC"/>
                </a:solidFill>
              </a:rPr>
              <a:t>…………. </a:t>
            </a:r>
            <a:r>
              <a:rPr lang="en-US" sz="2400" b="1" dirty="0" err="1" smtClean="0">
                <a:solidFill>
                  <a:srgbClr val="0000CC"/>
                </a:solidFill>
              </a:rPr>
              <a:t>nội</a:t>
            </a:r>
            <a:r>
              <a:rPr lang="en-US" sz="2400" b="1" dirty="0" smtClean="0">
                <a:solidFill>
                  <a:srgbClr val="0000CC"/>
                </a:solidFill>
              </a:rPr>
              <a:t> </a:t>
            </a:r>
            <a:r>
              <a:rPr lang="en-US" sz="2400" b="1" dirty="0">
                <a:solidFill>
                  <a:srgbClr val="0000CC"/>
                </a:solidFill>
              </a:rPr>
              <a:t>dung </a:t>
            </a:r>
            <a:r>
              <a:rPr lang="en-US" sz="2400" b="1" dirty="0" err="1">
                <a:solidFill>
                  <a:srgbClr val="0000CC"/>
                </a:solidFill>
              </a:rPr>
              <a:t>của</a:t>
            </a:r>
            <a:r>
              <a:rPr lang="en-US" sz="2400" b="1" dirty="0">
                <a:solidFill>
                  <a:srgbClr val="0000CC"/>
                </a:solidFill>
              </a:rPr>
              <a:t> </a:t>
            </a:r>
            <a:r>
              <a:rPr lang="en-US" sz="2400" b="1" dirty="0" err="1">
                <a:solidFill>
                  <a:srgbClr val="0000CC"/>
                </a:solidFill>
              </a:rPr>
              <a:t>sự</a:t>
            </a:r>
            <a:r>
              <a:rPr lang="en-US" sz="2400" b="1" dirty="0">
                <a:solidFill>
                  <a:srgbClr val="0000CC"/>
                </a:solidFill>
              </a:rPr>
              <a:t> </a:t>
            </a:r>
            <a:r>
              <a:rPr lang="en-US" sz="2400" b="1" dirty="0" err="1">
                <a:solidFill>
                  <a:srgbClr val="0000CC"/>
                </a:solidFill>
              </a:rPr>
              <a:t>vật</a:t>
            </a:r>
            <a:r>
              <a:rPr lang="en-US" sz="2400" b="1" dirty="0">
                <a:solidFill>
                  <a:srgbClr val="0000CC"/>
                </a:solidFill>
              </a:rPr>
              <a:t>, </a:t>
            </a:r>
            <a:r>
              <a:rPr lang="en-US" sz="2400" b="1" dirty="0" err="1">
                <a:solidFill>
                  <a:srgbClr val="0000CC"/>
                </a:solidFill>
              </a:rPr>
              <a:t>hiện</a:t>
            </a:r>
            <a:r>
              <a:rPr lang="en-US" sz="2400" b="1" dirty="0">
                <a:solidFill>
                  <a:srgbClr val="0000CC"/>
                </a:solidFill>
              </a:rPr>
              <a:t> </a:t>
            </a:r>
            <a:r>
              <a:rPr lang="en-US" sz="2400" b="1" dirty="0" err="1">
                <a:solidFill>
                  <a:srgbClr val="0000CC"/>
                </a:solidFill>
              </a:rPr>
              <a:t>tượng</a:t>
            </a:r>
            <a:r>
              <a:rPr lang="en-US" sz="2400" b="1" dirty="0">
                <a:solidFill>
                  <a:srgbClr val="0000CC"/>
                </a:solidFill>
              </a:rPr>
              <a:t>, </a:t>
            </a:r>
            <a:r>
              <a:rPr lang="en-US" sz="2400" b="1" dirty="0" err="1">
                <a:solidFill>
                  <a:srgbClr val="0000CC"/>
                </a:solidFill>
              </a:rPr>
              <a:t>người</a:t>
            </a:r>
            <a:r>
              <a:rPr lang="en-US" sz="2400" b="1" dirty="0">
                <a:solidFill>
                  <a:srgbClr val="0000CC"/>
                </a:solidFill>
              </a:rPr>
              <a:t> ta </a:t>
            </a:r>
            <a:r>
              <a:rPr lang="en-US" sz="2400" b="1" dirty="0" err="1">
                <a:solidFill>
                  <a:srgbClr val="0000CC"/>
                </a:solidFill>
              </a:rPr>
              <a:t>có</a:t>
            </a:r>
            <a:r>
              <a:rPr lang="en-US" sz="2400" b="1" dirty="0">
                <a:solidFill>
                  <a:srgbClr val="0000CC"/>
                </a:solidFill>
              </a:rPr>
              <a:t> </a:t>
            </a:r>
            <a:r>
              <a:rPr lang="en-US" sz="2400" b="1" dirty="0" err="1">
                <a:solidFill>
                  <a:srgbClr val="0000CC"/>
                </a:solidFill>
              </a:rPr>
              <a:t>thể</a:t>
            </a:r>
            <a:r>
              <a:rPr lang="en-US" sz="2400" b="1" dirty="0">
                <a:solidFill>
                  <a:srgbClr val="0000CC"/>
                </a:solidFill>
              </a:rPr>
              <a:t> </a:t>
            </a:r>
            <a:r>
              <a:rPr lang="en-US" sz="2400" b="1" dirty="0" err="1">
                <a:solidFill>
                  <a:srgbClr val="0000CC"/>
                </a:solidFill>
              </a:rPr>
              <a:t>vận</a:t>
            </a:r>
            <a:r>
              <a:rPr lang="en-US" sz="2400" b="1" dirty="0">
                <a:solidFill>
                  <a:srgbClr val="0000CC"/>
                </a:solidFill>
              </a:rPr>
              <a:t> </a:t>
            </a:r>
            <a:r>
              <a:rPr lang="en-US" sz="2400" b="1" dirty="0" err="1">
                <a:solidFill>
                  <a:srgbClr val="0000CC"/>
                </a:solidFill>
              </a:rPr>
              <a:t>dụng</a:t>
            </a:r>
            <a:r>
              <a:rPr lang="en-US" sz="2400" b="1" dirty="0">
                <a:solidFill>
                  <a:srgbClr val="0000CC"/>
                </a:solidFill>
              </a:rPr>
              <a:t> </a:t>
            </a:r>
            <a:r>
              <a:rPr lang="en-US" sz="2400" b="1" dirty="0" err="1">
                <a:solidFill>
                  <a:srgbClr val="0000CC"/>
                </a:solidFill>
              </a:rPr>
              <a:t>các</a:t>
            </a:r>
            <a:r>
              <a:rPr lang="en-US" sz="2400" b="1" dirty="0">
                <a:solidFill>
                  <a:srgbClr val="0000CC"/>
                </a:solidFill>
              </a:rPr>
              <a:t> </a:t>
            </a:r>
            <a:r>
              <a:rPr lang="en-US" sz="2400" b="1" dirty="0" err="1">
                <a:solidFill>
                  <a:srgbClr val="0000CC"/>
                </a:solidFill>
              </a:rPr>
              <a:t>biện</a:t>
            </a:r>
            <a:r>
              <a:rPr lang="en-US" sz="2400" b="1" dirty="0">
                <a:solidFill>
                  <a:srgbClr val="0000CC"/>
                </a:solidFill>
              </a:rPr>
              <a:t> </a:t>
            </a:r>
            <a:r>
              <a:rPr lang="en-US" sz="2400" b="1" dirty="0" err="1">
                <a:solidFill>
                  <a:srgbClr val="0000CC"/>
                </a:solidFill>
              </a:rPr>
              <a:t>pháp</a:t>
            </a:r>
            <a:r>
              <a:rPr lang="en-US" sz="2400" b="1" dirty="0">
                <a:solidFill>
                  <a:srgbClr val="0000CC"/>
                </a:solidFill>
              </a:rPr>
              <a:t> </a:t>
            </a:r>
            <a:r>
              <a:rPr lang="en-US" sz="2400" b="1" dirty="0" err="1">
                <a:solidFill>
                  <a:srgbClr val="0000CC"/>
                </a:solidFill>
              </a:rPr>
              <a:t>nêu</a:t>
            </a:r>
            <a:r>
              <a:rPr lang="en-US" sz="2400" b="1" dirty="0">
                <a:solidFill>
                  <a:srgbClr val="0000CC"/>
                </a:solidFill>
              </a:rPr>
              <a:t> </a:t>
            </a:r>
            <a:r>
              <a:rPr lang="en-US" sz="2400" b="1" dirty="0" err="1">
                <a:solidFill>
                  <a:srgbClr val="0000CC"/>
                </a:solidFill>
              </a:rPr>
              <a:t>giả</a:t>
            </a:r>
            <a:r>
              <a:rPr lang="en-US" sz="2400" b="1" dirty="0">
                <a:solidFill>
                  <a:srgbClr val="0000CC"/>
                </a:solidFill>
              </a:rPr>
              <a:t> </a:t>
            </a:r>
            <a:r>
              <a:rPr lang="en-US" sz="2400" b="1" dirty="0" err="1">
                <a:solidFill>
                  <a:srgbClr val="0000CC"/>
                </a:solidFill>
              </a:rPr>
              <a:t>thiết</a:t>
            </a:r>
            <a:r>
              <a:rPr lang="en-US" sz="2400" b="1" dirty="0">
                <a:solidFill>
                  <a:srgbClr val="0000CC"/>
                </a:solidFill>
              </a:rPr>
              <a:t>, so </a:t>
            </a:r>
            <a:r>
              <a:rPr lang="en-US" sz="2400" b="1" dirty="0" err="1">
                <a:solidFill>
                  <a:srgbClr val="0000CC"/>
                </a:solidFill>
              </a:rPr>
              <a:t>sánh</a:t>
            </a:r>
            <a:r>
              <a:rPr lang="en-US" sz="2400" b="1" dirty="0">
                <a:solidFill>
                  <a:srgbClr val="0000CC"/>
                </a:solidFill>
              </a:rPr>
              <a:t>, </a:t>
            </a:r>
            <a:r>
              <a:rPr lang="en-US" sz="2400" b="1" dirty="0" err="1">
                <a:solidFill>
                  <a:srgbClr val="0000CC"/>
                </a:solidFill>
              </a:rPr>
              <a:t>đối</a:t>
            </a:r>
            <a:r>
              <a:rPr lang="en-US" sz="2400" b="1" dirty="0">
                <a:solidFill>
                  <a:srgbClr val="0000CC"/>
                </a:solidFill>
              </a:rPr>
              <a:t> </a:t>
            </a:r>
            <a:r>
              <a:rPr lang="en-US" sz="2400" b="1" dirty="0" err="1">
                <a:solidFill>
                  <a:srgbClr val="0000CC"/>
                </a:solidFill>
              </a:rPr>
              <a:t>chiếu</a:t>
            </a:r>
            <a:r>
              <a:rPr lang="en-US" sz="2400" b="1" dirty="0">
                <a:solidFill>
                  <a:srgbClr val="0000CC"/>
                </a:solidFill>
              </a:rPr>
              <a:t> hay </a:t>
            </a:r>
            <a:r>
              <a:rPr lang="en-US" sz="2400" b="1" dirty="0" err="1">
                <a:solidFill>
                  <a:srgbClr val="0000CC"/>
                </a:solidFill>
              </a:rPr>
              <a:t>lập</a:t>
            </a:r>
            <a:r>
              <a:rPr lang="en-US" sz="2400" b="1" dirty="0">
                <a:solidFill>
                  <a:srgbClr val="0000CC"/>
                </a:solidFill>
              </a:rPr>
              <a:t> </a:t>
            </a:r>
            <a:r>
              <a:rPr lang="en-US" sz="2400" b="1" dirty="0" err="1">
                <a:solidFill>
                  <a:srgbClr val="0000CC"/>
                </a:solidFill>
              </a:rPr>
              <a:t>luận</a:t>
            </a:r>
            <a:r>
              <a:rPr lang="en-US" sz="2400" b="1" dirty="0">
                <a:solidFill>
                  <a:srgbClr val="0000CC"/>
                </a:solidFill>
              </a:rPr>
              <a:t> </a:t>
            </a:r>
            <a:r>
              <a:rPr lang="en-US" sz="2400" b="1" dirty="0" err="1">
                <a:solidFill>
                  <a:srgbClr val="0000CC"/>
                </a:solidFill>
              </a:rPr>
              <a:t>giải</a:t>
            </a:r>
            <a:r>
              <a:rPr lang="en-US" sz="2400" b="1" dirty="0">
                <a:solidFill>
                  <a:srgbClr val="0000CC"/>
                </a:solidFill>
              </a:rPr>
              <a:t> </a:t>
            </a:r>
            <a:r>
              <a:rPr lang="en-US" sz="2400" b="1" dirty="0" err="1">
                <a:solidFill>
                  <a:srgbClr val="0000CC"/>
                </a:solidFill>
              </a:rPr>
              <a:t>thích</a:t>
            </a:r>
            <a:r>
              <a:rPr lang="en-US" sz="2400" b="1" dirty="0">
                <a:solidFill>
                  <a:srgbClr val="0000CC"/>
                </a:solidFill>
              </a:rPr>
              <a:t>, </a:t>
            </a:r>
            <a:r>
              <a:rPr lang="en-US" sz="2400" b="1" dirty="0" err="1">
                <a:solidFill>
                  <a:srgbClr val="0000CC"/>
                </a:solidFill>
              </a:rPr>
              <a:t>chứng</a:t>
            </a:r>
            <a:r>
              <a:rPr lang="en-US" sz="2400" b="1" dirty="0">
                <a:solidFill>
                  <a:srgbClr val="0000CC"/>
                </a:solidFill>
              </a:rPr>
              <a:t> minh.</a:t>
            </a:r>
          </a:p>
          <a:p>
            <a:pPr algn="just">
              <a:lnSpc>
                <a:spcPct val="150000"/>
              </a:lnSpc>
            </a:pPr>
            <a:r>
              <a:rPr lang="en-US" sz="2400" b="1" dirty="0">
                <a:solidFill>
                  <a:srgbClr val="0000CC"/>
                </a:solidFill>
              </a:rPr>
              <a:t>e) Hai </a:t>
            </a:r>
            <a:r>
              <a:rPr lang="en-US" sz="2400" b="1" dirty="0" err="1">
                <a:solidFill>
                  <a:srgbClr val="0000CC"/>
                </a:solidFill>
              </a:rPr>
              <a:t>phép</a:t>
            </a:r>
            <a:r>
              <a:rPr lang="en-US" sz="2400" b="1" dirty="0">
                <a:solidFill>
                  <a:srgbClr val="0000CC"/>
                </a:solidFill>
              </a:rPr>
              <a:t> </a:t>
            </a:r>
            <a:r>
              <a:rPr lang="en-US" sz="2400" b="1" dirty="0" err="1">
                <a:solidFill>
                  <a:srgbClr val="0000CC"/>
                </a:solidFill>
              </a:rPr>
              <a:t>phân</a:t>
            </a:r>
            <a:r>
              <a:rPr lang="en-US" sz="2400" b="1" dirty="0">
                <a:solidFill>
                  <a:srgbClr val="0000CC"/>
                </a:solidFill>
              </a:rPr>
              <a:t> </a:t>
            </a:r>
            <a:r>
              <a:rPr lang="en-US" sz="2400" b="1" dirty="0" err="1">
                <a:solidFill>
                  <a:srgbClr val="0000CC"/>
                </a:solidFill>
              </a:rPr>
              <a:t>tích</a:t>
            </a:r>
            <a:r>
              <a:rPr lang="en-US" sz="2400" b="1" dirty="0">
                <a:solidFill>
                  <a:srgbClr val="0000CC"/>
                </a:solidFill>
              </a:rPr>
              <a:t> </a:t>
            </a:r>
            <a:r>
              <a:rPr lang="en-US" sz="2400" b="1" dirty="0" err="1">
                <a:solidFill>
                  <a:srgbClr val="0000CC"/>
                </a:solidFill>
              </a:rPr>
              <a:t>và</a:t>
            </a:r>
            <a:r>
              <a:rPr lang="en-US" sz="2400" b="1" dirty="0">
                <a:solidFill>
                  <a:srgbClr val="0000CC"/>
                </a:solidFill>
              </a:rPr>
              <a:t> </a:t>
            </a:r>
            <a:r>
              <a:rPr lang="en-US" sz="2400" b="1" dirty="0" err="1">
                <a:solidFill>
                  <a:srgbClr val="0000CC"/>
                </a:solidFill>
              </a:rPr>
              <a:t>tổng</a:t>
            </a:r>
            <a:r>
              <a:rPr lang="en-US" sz="2400" b="1" dirty="0">
                <a:solidFill>
                  <a:srgbClr val="0000CC"/>
                </a:solidFill>
              </a:rPr>
              <a:t> </a:t>
            </a:r>
            <a:r>
              <a:rPr lang="en-US" sz="2400" b="1" dirty="0" err="1">
                <a:solidFill>
                  <a:srgbClr val="0000CC"/>
                </a:solidFill>
              </a:rPr>
              <a:t>hợp</a:t>
            </a:r>
            <a:r>
              <a:rPr lang="en-US" sz="2400" b="1" dirty="0">
                <a:solidFill>
                  <a:srgbClr val="0000CC"/>
                </a:solidFill>
              </a:rPr>
              <a:t> </a:t>
            </a:r>
            <a:r>
              <a:rPr lang="en-US" sz="2400" b="1" dirty="0" err="1">
                <a:solidFill>
                  <a:srgbClr val="0000CC"/>
                </a:solidFill>
              </a:rPr>
              <a:t>tuy</a:t>
            </a:r>
            <a:r>
              <a:rPr lang="en-US" sz="2400" b="1" dirty="0">
                <a:solidFill>
                  <a:srgbClr val="0000CC"/>
                </a:solidFill>
              </a:rPr>
              <a:t> </a:t>
            </a:r>
            <a:r>
              <a:rPr lang="en-US" sz="2400" b="1" dirty="0" err="1">
                <a:solidFill>
                  <a:srgbClr val="0000CC"/>
                </a:solidFill>
              </a:rPr>
              <a:t>đối</a:t>
            </a:r>
            <a:r>
              <a:rPr lang="en-US" sz="2400" b="1" dirty="0">
                <a:solidFill>
                  <a:srgbClr val="0000CC"/>
                </a:solidFill>
              </a:rPr>
              <a:t> </a:t>
            </a:r>
            <a:r>
              <a:rPr lang="en-US" sz="2400" b="1" dirty="0" err="1">
                <a:solidFill>
                  <a:srgbClr val="0000CC"/>
                </a:solidFill>
              </a:rPr>
              <a:t>lập</a:t>
            </a:r>
            <a:r>
              <a:rPr lang="en-US" sz="2400" b="1" dirty="0">
                <a:solidFill>
                  <a:srgbClr val="0000CC"/>
                </a:solidFill>
              </a:rPr>
              <a:t> </a:t>
            </a:r>
            <a:r>
              <a:rPr lang="en-US" sz="2400" b="1" dirty="0" err="1">
                <a:solidFill>
                  <a:srgbClr val="0000CC"/>
                </a:solidFill>
              </a:rPr>
              <a:t>nhau</a:t>
            </a:r>
            <a:r>
              <a:rPr lang="en-US" sz="2400" b="1" dirty="0">
                <a:solidFill>
                  <a:srgbClr val="0000CC"/>
                </a:solidFill>
              </a:rPr>
              <a:t> </a:t>
            </a:r>
            <a:r>
              <a:rPr lang="en-US" sz="2400" b="1" dirty="0" err="1">
                <a:solidFill>
                  <a:srgbClr val="0000CC"/>
                </a:solidFill>
              </a:rPr>
              <a:t>nhưng</a:t>
            </a:r>
            <a:r>
              <a:rPr lang="en-US" sz="2400" b="1" dirty="0">
                <a:solidFill>
                  <a:srgbClr val="0000CC"/>
                </a:solidFill>
              </a:rPr>
              <a:t> </a:t>
            </a:r>
            <a:r>
              <a:rPr lang="en-US" sz="2400" b="1" dirty="0" err="1">
                <a:solidFill>
                  <a:srgbClr val="0000CC"/>
                </a:solidFill>
              </a:rPr>
              <a:t>không</a:t>
            </a:r>
            <a:r>
              <a:rPr lang="en-US" sz="2400" b="1" dirty="0">
                <a:solidFill>
                  <a:srgbClr val="0000CC"/>
                </a:solidFill>
              </a:rPr>
              <a:t> </a:t>
            </a:r>
            <a:r>
              <a:rPr lang="en-US" sz="2400" b="1" dirty="0" err="1">
                <a:solidFill>
                  <a:srgbClr val="0000CC"/>
                </a:solidFill>
              </a:rPr>
              <a:t>thể</a:t>
            </a:r>
            <a:r>
              <a:rPr lang="en-US" sz="2400" b="1" dirty="0">
                <a:solidFill>
                  <a:srgbClr val="0000CC"/>
                </a:solidFill>
              </a:rPr>
              <a:t> </a:t>
            </a:r>
            <a:r>
              <a:rPr lang="en-US" sz="2400" b="1" dirty="0" err="1">
                <a:solidFill>
                  <a:srgbClr val="0000CC"/>
                </a:solidFill>
              </a:rPr>
              <a:t>tách</a:t>
            </a:r>
            <a:r>
              <a:rPr lang="en-US" sz="2400" b="1" dirty="0">
                <a:solidFill>
                  <a:srgbClr val="0000CC"/>
                </a:solidFill>
              </a:rPr>
              <a:t> </a:t>
            </a:r>
            <a:r>
              <a:rPr lang="en-US" sz="2400" b="1" dirty="0" err="1">
                <a:solidFill>
                  <a:srgbClr val="0000CC"/>
                </a:solidFill>
              </a:rPr>
              <a:t>rời</a:t>
            </a:r>
            <a:r>
              <a:rPr lang="en-US" sz="2400" b="1" dirty="0">
                <a:solidFill>
                  <a:srgbClr val="0000CC"/>
                </a:solidFill>
              </a:rPr>
              <a:t> </a:t>
            </a:r>
            <a:r>
              <a:rPr lang="en-US" sz="2400" b="1" dirty="0" err="1" smtClean="0">
                <a:solidFill>
                  <a:srgbClr val="0000CC"/>
                </a:solidFill>
              </a:rPr>
              <a:t>nhau</a:t>
            </a:r>
            <a:r>
              <a:rPr lang="en-US" sz="2400" b="1" dirty="0" smtClean="0">
                <a:solidFill>
                  <a:srgbClr val="0000CC"/>
                </a:solidFill>
              </a:rPr>
              <a:t>. ………….. </a:t>
            </a:r>
            <a:r>
              <a:rPr lang="en-US" sz="2400" b="1" dirty="0" err="1" smtClean="0">
                <a:solidFill>
                  <a:srgbClr val="0000CC"/>
                </a:solidFill>
              </a:rPr>
              <a:t>rồi</a:t>
            </a:r>
            <a:r>
              <a:rPr lang="en-US" sz="2400" b="1" dirty="0" smtClean="0">
                <a:solidFill>
                  <a:srgbClr val="0000CC"/>
                </a:solidFill>
              </a:rPr>
              <a:t> </a:t>
            </a:r>
            <a:r>
              <a:rPr lang="en-US" sz="2400" b="1" dirty="0" err="1">
                <a:solidFill>
                  <a:srgbClr val="0000CC"/>
                </a:solidFill>
              </a:rPr>
              <a:t>phải</a:t>
            </a:r>
            <a:r>
              <a:rPr lang="en-US" sz="2400" b="1" dirty="0">
                <a:solidFill>
                  <a:srgbClr val="0000CC"/>
                </a:solidFill>
              </a:rPr>
              <a:t> </a:t>
            </a:r>
            <a:r>
              <a:rPr lang="en-US" sz="2400" b="1" dirty="0" smtClean="0">
                <a:solidFill>
                  <a:srgbClr val="0000CC"/>
                </a:solidFill>
              </a:rPr>
              <a:t>……….….. </a:t>
            </a:r>
            <a:r>
              <a:rPr lang="en-US" sz="2400" b="1" dirty="0" err="1">
                <a:solidFill>
                  <a:srgbClr val="0000CC"/>
                </a:solidFill>
              </a:rPr>
              <a:t>mới</a:t>
            </a:r>
            <a:r>
              <a:rPr lang="en-US" sz="2400" b="1" dirty="0">
                <a:solidFill>
                  <a:srgbClr val="0000CC"/>
                </a:solidFill>
              </a:rPr>
              <a:t> </a:t>
            </a:r>
            <a:r>
              <a:rPr lang="en-US" sz="2400" b="1" dirty="0" err="1">
                <a:solidFill>
                  <a:srgbClr val="0000CC"/>
                </a:solidFill>
              </a:rPr>
              <a:t>có</a:t>
            </a:r>
            <a:r>
              <a:rPr lang="en-US" sz="2400" b="1" dirty="0">
                <a:solidFill>
                  <a:srgbClr val="0000CC"/>
                </a:solidFill>
              </a:rPr>
              <a:t> ý </a:t>
            </a:r>
            <a:r>
              <a:rPr lang="en-US" sz="2400" b="1" dirty="0" err="1">
                <a:solidFill>
                  <a:srgbClr val="0000CC"/>
                </a:solidFill>
              </a:rPr>
              <a:t>nghĩa</a:t>
            </a:r>
            <a:r>
              <a:rPr lang="en-US" sz="2400" b="1" dirty="0">
                <a:solidFill>
                  <a:srgbClr val="0000CC"/>
                </a:solidFill>
              </a:rPr>
              <a:t>, </a:t>
            </a:r>
            <a:r>
              <a:rPr lang="en-US" sz="2400" b="1" dirty="0" err="1">
                <a:solidFill>
                  <a:srgbClr val="0000CC"/>
                </a:solidFill>
              </a:rPr>
              <a:t>mặt</a:t>
            </a:r>
            <a:r>
              <a:rPr lang="en-US" sz="2400" b="1" dirty="0">
                <a:solidFill>
                  <a:srgbClr val="0000CC"/>
                </a:solidFill>
              </a:rPr>
              <a:t> </a:t>
            </a:r>
            <a:r>
              <a:rPr lang="en-US" sz="2400" b="1" dirty="0" err="1">
                <a:solidFill>
                  <a:srgbClr val="0000CC"/>
                </a:solidFill>
              </a:rPr>
              <a:t>khác</a:t>
            </a:r>
            <a:r>
              <a:rPr lang="en-US" sz="2400" b="1" dirty="0">
                <a:solidFill>
                  <a:srgbClr val="0000CC"/>
                </a:solidFill>
              </a:rPr>
              <a:t> </a:t>
            </a:r>
            <a:r>
              <a:rPr lang="en-US" sz="2400" b="1" dirty="0" err="1">
                <a:solidFill>
                  <a:srgbClr val="0000CC"/>
                </a:solidFill>
              </a:rPr>
              <a:t>trên</a:t>
            </a:r>
            <a:r>
              <a:rPr lang="en-US" sz="2400" b="1" dirty="0">
                <a:solidFill>
                  <a:srgbClr val="0000CC"/>
                </a:solidFill>
              </a:rPr>
              <a:t> </a:t>
            </a:r>
            <a:r>
              <a:rPr lang="en-US" sz="2400" b="1" dirty="0" err="1">
                <a:solidFill>
                  <a:srgbClr val="0000CC"/>
                </a:solidFill>
              </a:rPr>
              <a:t>cơ</a:t>
            </a:r>
            <a:r>
              <a:rPr lang="en-US" sz="2400" b="1" dirty="0">
                <a:solidFill>
                  <a:srgbClr val="0000CC"/>
                </a:solidFill>
              </a:rPr>
              <a:t> </a:t>
            </a:r>
            <a:r>
              <a:rPr lang="en-US" sz="2400" b="1" dirty="0" err="1" smtClean="0">
                <a:solidFill>
                  <a:srgbClr val="0000CC"/>
                </a:solidFill>
              </a:rPr>
              <a:t>sở</a:t>
            </a:r>
            <a:r>
              <a:rPr lang="en-US" sz="2400" b="1" dirty="0">
                <a:solidFill>
                  <a:srgbClr val="0000CC"/>
                </a:solidFill>
              </a:rPr>
              <a:t> </a:t>
            </a:r>
            <a:r>
              <a:rPr lang="en-US" sz="2400" b="1" dirty="0" smtClean="0">
                <a:solidFill>
                  <a:srgbClr val="0000CC"/>
                </a:solidFill>
              </a:rPr>
              <a:t>…………… </a:t>
            </a:r>
            <a:r>
              <a:rPr lang="en-US" sz="2400" b="1" dirty="0" err="1" smtClean="0">
                <a:solidFill>
                  <a:srgbClr val="0000CC"/>
                </a:solidFill>
              </a:rPr>
              <a:t>thì</a:t>
            </a:r>
            <a:r>
              <a:rPr lang="en-US" sz="2400" b="1" dirty="0" smtClean="0">
                <a:solidFill>
                  <a:srgbClr val="0000CC"/>
                </a:solidFill>
              </a:rPr>
              <a:t> </a:t>
            </a:r>
            <a:r>
              <a:rPr lang="en-US" sz="2400" b="1" dirty="0" err="1">
                <a:solidFill>
                  <a:srgbClr val="0000CC"/>
                </a:solidFill>
              </a:rPr>
              <a:t>mới</a:t>
            </a:r>
            <a:r>
              <a:rPr lang="en-US" sz="2400" b="1" dirty="0">
                <a:solidFill>
                  <a:srgbClr val="0000CC"/>
                </a:solidFill>
              </a:rPr>
              <a:t> </a:t>
            </a:r>
            <a:r>
              <a:rPr lang="en-US" sz="2400" b="1" dirty="0" err="1">
                <a:solidFill>
                  <a:srgbClr val="0000CC"/>
                </a:solidFill>
              </a:rPr>
              <a:t>có</a:t>
            </a:r>
            <a:r>
              <a:rPr lang="en-US" sz="2400" b="1" dirty="0">
                <a:solidFill>
                  <a:srgbClr val="0000CC"/>
                </a:solidFill>
              </a:rPr>
              <a:t> </a:t>
            </a:r>
            <a:r>
              <a:rPr lang="en-US" sz="2400" b="1" dirty="0" err="1" smtClean="0">
                <a:solidFill>
                  <a:srgbClr val="0000CC"/>
                </a:solidFill>
              </a:rPr>
              <a:t>sự</a:t>
            </a:r>
            <a:r>
              <a:rPr lang="en-US" sz="2400" b="1" dirty="0">
                <a:solidFill>
                  <a:srgbClr val="0000CC"/>
                </a:solidFill>
              </a:rPr>
              <a:t> </a:t>
            </a:r>
            <a:r>
              <a:rPr lang="en-US" sz="2400" b="1" dirty="0" smtClean="0">
                <a:solidFill>
                  <a:srgbClr val="0000CC"/>
                </a:solidFill>
              </a:rPr>
              <a:t>……………</a:t>
            </a:r>
            <a:endParaRPr lang="en-US" sz="2400" b="1" dirty="0">
              <a:solidFill>
                <a:srgbClr val="0000CC"/>
              </a:solidFill>
            </a:endParaRPr>
          </a:p>
        </p:txBody>
      </p:sp>
      <p:sp>
        <p:nvSpPr>
          <p:cNvPr id="10" name="Content Placeholder 2"/>
          <p:cNvSpPr>
            <a:spLocks noGrp="1"/>
          </p:cNvSpPr>
          <p:nvPr>
            <p:ph sz="half" idx="1"/>
          </p:nvPr>
        </p:nvSpPr>
        <p:spPr>
          <a:xfrm>
            <a:off x="1235460" y="5148826"/>
            <a:ext cx="1656184" cy="504056"/>
          </a:xfrm>
        </p:spPr>
        <p:txBody>
          <a:bodyPr>
            <a:normAutofit/>
          </a:bodyPr>
          <a:lstStyle/>
          <a:p>
            <a:pPr marL="0" indent="0">
              <a:buNone/>
            </a:pPr>
            <a:r>
              <a:rPr lang="en-US" sz="2400" b="1" dirty="0" err="1" smtClean="0">
                <a:solidFill>
                  <a:srgbClr val="FF0000"/>
                </a:solidFill>
                <a:latin typeface="Arial" panose="020B0604020202020204" pitchFamily="34" charset="0"/>
                <a:cs typeface="Arial" panose="020B0604020202020204" pitchFamily="34" charset="0"/>
              </a:rPr>
              <a:t>Phân</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tích</a:t>
            </a:r>
            <a:endParaRPr lang="en-US" sz="2400" b="1" dirty="0">
              <a:solidFill>
                <a:srgbClr val="FF0000"/>
              </a:solidFill>
              <a:latin typeface="Arial" panose="020B0604020202020204" pitchFamily="34" charset="0"/>
              <a:cs typeface="Arial" panose="020B0604020202020204" pitchFamily="34" charset="0"/>
            </a:endParaRPr>
          </a:p>
        </p:txBody>
      </p:sp>
      <p:sp>
        <p:nvSpPr>
          <p:cNvPr id="11" name="Content Placeholder 2"/>
          <p:cNvSpPr>
            <a:spLocks noGrp="1"/>
          </p:cNvSpPr>
          <p:nvPr>
            <p:ph sz="half" idx="1"/>
          </p:nvPr>
        </p:nvSpPr>
        <p:spPr>
          <a:xfrm>
            <a:off x="1055077" y="3495906"/>
            <a:ext cx="1656184" cy="504056"/>
          </a:xfrm>
        </p:spPr>
        <p:txBody>
          <a:bodyPr>
            <a:normAutofit/>
          </a:bodyPr>
          <a:lstStyle/>
          <a:p>
            <a:pPr marL="0" indent="0">
              <a:buNone/>
            </a:pPr>
            <a:r>
              <a:rPr lang="en-US" sz="2400" b="1" dirty="0" err="1">
                <a:solidFill>
                  <a:srgbClr val="FF0000"/>
                </a:solidFill>
                <a:latin typeface="Arial" panose="020B0604020202020204" pitchFamily="34" charset="0"/>
                <a:cs typeface="Arial" panose="020B0604020202020204" pitchFamily="34" charset="0"/>
              </a:rPr>
              <a:t>p</a:t>
            </a:r>
            <a:r>
              <a:rPr lang="en-US" sz="2400" b="1" dirty="0" err="1" smtClean="0">
                <a:solidFill>
                  <a:srgbClr val="FF0000"/>
                </a:solidFill>
                <a:latin typeface="Arial" panose="020B0604020202020204" pitchFamily="34" charset="0"/>
                <a:cs typeface="Arial" panose="020B0604020202020204" pitchFamily="34" charset="0"/>
              </a:rPr>
              <a:t>hân</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tích</a:t>
            </a:r>
            <a:endParaRPr lang="en-US" sz="2400" b="1" dirty="0">
              <a:solidFill>
                <a:srgbClr val="FF0000"/>
              </a:solidFill>
              <a:latin typeface="Arial" panose="020B0604020202020204" pitchFamily="34" charset="0"/>
              <a:cs typeface="Arial" panose="020B0604020202020204" pitchFamily="34" charset="0"/>
            </a:endParaRPr>
          </a:p>
        </p:txBody>
      </p:sp>
      <p:sp>
        <p:nvSpPr>
          <p:cNvPr id="13" name="Content Placeholder 2"/>
          <p:cNvSpPr>
            <a:spLocks noGrp="1"/>
          </p:cNvSpPr>
          <p:nvPr>
            <p:ph sz="half" idx="1"/>
          </p:nvPr>
        </p:nvSpPr>
        <p:spPr>
          <a:xfrm>
            <a:off x="335360" y="5680816"/>
            <a:ext cx="1656184" cy="504056"/>
          </a:xfrm>
        </p:spPr>
        <p:txBody>
          <a:bodyPr>
            <a:normAutofit/>
          </a:bodyPr>
          <a:lstStyle/>
          <a:p>
            <a:pPr marL="0" indent="0">
              <a:buNone/>
            </a:pPr>
            <a:r>
              <a:rPr lang="en-US" sz="2400" b="1" dirty="0" err="1">
                <a:solidFill>
                  <a:srgbClr val="FF0000"/>
                </a:solidFill>
                <a:latin typeface="Arial" panose="020B0604020202020204" pitchFamily="34" charset="0"/>
                <a:cs typeface="Arial" panose="020B0604020202020204" pitchFamily="34" charset="0"/>
              </a:rPr>
              <a:t>p</a:t>
            </a:r>
            <a:r>
              <a:rPr lang="en-US" sz="2400" b="1" dirty="0" err="1" smtClean="0">
                <a:solidFill>
                  <a:srgbClr val="FF0000"/>
                </a:solidFill>
                <a:latin typeface="Arial" panose="020B0604020202020204" pitchFamily="34" charset="0"/>
                <a:cs typeface="Arial" panose="020B0604020202020204" pitchFamily="34" charset="0"/>
              </a:rPr>
              <a:t>hân</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tích</a:t>
            </a:r>
            <a:endParaRPr lang="en-US" sz="2400" b="1" dirty="0">
              <a:solidFill>
                <a:srgbClr val="FF0000"/>
              </a:solidFill>
              <a:latin typeface="Arial" panose="020B0604020202020204" pitchFamily="34" charset="0"/>
              <a:cs typeface="Arial" panose="020B0604020202020204" pitchFamily="34" charset="0"/>
            </a:endParaRPr>
          </a:p>
        </p:txBody>
      </p:sp>
      <p:sp>
        <p:nvSpPr>
          <p:cNvPr id="14" name="Content Placeholder 3"/>
          <p:cNvSpPr>
            <a:spLocks noGrp="1"/>
          </p:cNvSpPr>
          <p:nvPr>
            <p:ph sz="half" idx="2"/>
          </p:nvPr>
        </p:nvSpPr>
        <p:spPr>
          <a:xfrm>
            <a:off x="4007768" y="5686877"/>
            <a:ext cx="1576360" cy="523255"/>
          </a:xfrm>
        </p:spPr>
        <p:txBody>
          <a:bodyPr>
            <a:normAutofit/>
          </a:bodyPr>
          <a:lstStyle/>
          <a:p>
            <a:pPr marL="0" indent="0">
              <a:buNone/>
            </a:pPr>
            <a:r>
              <a:rPr lang="en-US" sz="2400" b="1" dirty="0" err="1" smtClean="0">
                <a:solidFill>
                  <a:srgbClr val="FF0000"/>
                </a:solidFill>
                <a:latin typeface="Arial" panose="020B0604020202020204" pitchFamily="34" charset="0"/>
                <a:cs typeface="Arial" panose="020B0604020202020204" pitchFamily="34" charset="0"/>
              </a:rPr>
              <a:t>tổng</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hợp</a:t>
            </a:r>
            <a:endParaRPr lang="en-US" sz="2400" b="1" dirty="0">
              <a:solidFill>
                <a:srgbClr val="FF0000"/>
              </a:solidFill>
              <a:latin typeface="Arial" panose="020B0604020202020204" pitchFamily="34" charset="0"/>
              <a:cs typeface="Arial" panose="020B0604020202020204" pitchFamily="34" charset="0"/>
            </a:endParaRPr>
          </a:p>
        </p:txBody>
      </p:sp>
      <p:sp>
        <p:nvSpPr>
          <p:cNvPr id="15" name="Content Placeholder 3"/>
          <p:cNvSpPr txBox="1">
            <a:spLocks/>
          </p:cNvSpPr>
          <p:nvPr/>
        </p:nvSpPr>
        <p:spPr>
          <a:xfrm>
            <a:off x="2022685" y="2945057"/>
            <a:ext cx="1576360" cy="5232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2400" b="1" dirty="0" err="1" smtClean="0">
                <a:solidFill>
                  <a:srgbClr val="FF0000"/>
                </a:solidFill>
                <a:latin typeface="Arial" panose="020B0604020202020204" pitchFamily="34" charset="0"/>
                <a:cs typeface="Arial" panose="020B0604020202020204" pitchFamily="34" charset="0"/>
              </a:rPr>
              <a:t>tổng</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hợp</a:t>
            </a:r>
            <a:endParaRPr lang="en-US" sz="2400" b="1" dirty="0">
              <a:solidFill>
                <a:srgbClr val="FF0000"/>
              </a:solidFill>
              <a:latin typeface="Arial" panose="020B0604020202020204" pitchFamily="34" charset="0"/>
              <a:cs typeface="Arial" panose="020B0604020202020204" pitchFamily="34" charset="0"/>
            </a:endParaRPr>
          </a:p>
        </p:txBody>
      </p:sp>
      <p:sp>
        <p:nvSpPr>
          <p:cNvPr id="16" name="Content Placeholder 3"/>
          <p:cNvSpPr txBox="1">
            <a:spLocks/>
          </p:cNvSpPr>
          <p:nvPr/>
        </p:nvSpPr>
        <p:spPr>
          <a:xfrm>
            <a:off x="4223792" y="5129627"/>
            <a:ext cx="1576360" cy="5232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2400" b="1" dirty="0" err="1" smtClean="0">
                <a:solidFill>
                  <a:srgbClr val="FF0000"/>
                </a:solidFill>
                <a:latin typeface="Arial" panose="020B0604020202020204" pitchFamily="34" charset="0"/>
                <a:cs typeface="Arial" panose="020B0604020202020204" pitchFamily="34" charset="0"/>
              </a:rPr>
              <a:t>tổng</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hợp</a:t>
            </a:r>
            <a:endParaRPr lang="en-US" sz="2400" b="1" dirty="0">
              <a:solidFill>
                <a:srgbClr val="FF0000"/>
              </a:solidFill>
              <a:latin typeface="Arial" panose="020B0604020202020204" pitchFamily="34" charset="0"/>
              <a:cs typeface="Arial" panose="020B0604020202020204" pitchFamily="34" charset="0"/>
            </a:endParaRPr>
          </a:p>
        </p:txBody>
      </p:sp>
      <p:sp>
        <p:nvSpPr>
          <p:cNvPr id="18" name="Content Placeholder 2"/>
          <p:cNvSpPr txBox="1">
            <a:spLocks/>
          </p:cNvSpPr>
          <p:nvPr/>
        </p:nvSpPr>
        <p:spPr>
          <a:xfrm>
            <a:off x="641757" y="1308119"/>
            <a:ext cx="1656184" cy="5040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2400" b="1" dirty="0" err="1" smtClean="0">
                <a:solidFill>
                  <a:srgbClr val="FF0000"/>
                </a:solidFill>
                <a:latin typeface="Arial" panose="020B0604020202020204" pitchFamily="34" charset="0"/>
                <a:cs typeface="Arial" panose="020B0604020202020204" pitchFamily="34" charset="0"/>
              </a:rPr>
              <a:t>Phân</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tích</a:t>
            </a:r>
            <a:endParaRPr lang="en-US" sz="2400" b="1" dirty="0">
              <a:solidFill>
                <a:srgbClr val="FF0000"/>
              </a:solidFill>
              <a:latin typeface="Arial" panose="020B0604020202020204" pitchFamily="34" charset="0"/>
              <a:cs typeface="Arial" panose="020B0604020202020204" pitchFamily="34" charset="0"/>
            </a:endParaRPr>
          </a:p>
        </p:txBody>
      </p:sp>
      <p:sp>
        <p:nvSpPr>
          <p:cNvPr id="19" name="Content Placeholder 3"/>
          <p:cNvSpPr txBox="1">
            <a:spLocks/>
          </p:cNvSpPr>
          <p:nvPr/>
        </p:nvSpPr>
        <p:spPr>
          <a:xfrm>
            <a:off x="641757" y="2392327"/>
            <a:ext cx="1656184" cy="5760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2400" b="1" dirty="0" err="1">
                <a:solidFill>
                  <a:srgbClr val="FF0000"/>
                </a:solidFill>
                <a:latin typeface="Arial" panose="020B0604020202020204" pitchFamily="34" charset="0"/>
                <a:cs typeface="Arial" panose="020B0604020202020204" pitchFamily="34" charset="0"/>
              </a:rPr>
              <a:t>T</a:t>
            </a:r>
            <a:r>
              <a:rPr lang="en-US" sz="2400" b="1" dirty="0" err="1" smtClean="0">
                <a:solidFill>
                  <a:srgbClr val="FF0000"/>
                </a:solidFill>
                <a:latin typeface="Arial" panose="020B0604020202020204" pitchFamily="34" charset="0"/>
                <a:cs typeface="Arial" panose="020B0604020202020204" pitchFamily="34" charset="0"/>
              </a:rPr>
              <a:t>ổng</a:t>
            </a:r>
            <a:r>
              <a:rPr lang="en-US" sz="2400" b="1" dirty="0" smtClean="0">
                <a:solidFill>
                  <a:schemeClr val="tx1"/>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hợp</a:t>
            </a:r>
            <a:endParaRPr lang="en-US" sz="2400" b="1" dirty="0">
              <a:solidFill>
                <a:srgbClr val="FF0000"/>
              </a:solidFill>
              <a:latin typeface="Arial" panose="020B0604020202020204" pitchFamily="34" charset="0"/>
              <a:cs typeface="Arial" panose="020B0604020202020204" pitchFamily="34" charset="0"/>
            </a:endParaRPr>
          </a:p>
        </p:txBody>
      </p:sp>
      <p:sp>
        <p:nvSpPr>
          <p:cNvPr id="20" name="Content Placeholder 2"/>
          <p:cNvSpPr txBox="1">
            <a:spLocks/>
          </p:cNvSpPr>
          <p:nvPr/>
        </p:nvSpPr>
        <p:spPr>
          <a:xfrm>
            <a:off x="9624392" y="2386402"/>
            <a:ext cx="1656184" cy="5040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2400" b="1" dirty="0" err="1" smtClean="0">
                <a:solidFill>
                  <a:srgbClr val="FF0000"/>
                </a:solidFill>
                <a:latin typeface="Arial" panose="020B0604020202020204" pitchFamily="34" charset="0"/>
                <a:cs typeface="Arial" panose="020B0604020202020204" pitchFamily="34" charset="0"/>
              </a:rPr>
              <a:t>phân</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tích</a:t>
            </a:r>
            <a:endParaRPr lang="en-US" sz="2400" b="1" dirty="0">
              <a:solidFill>
                <a:srgbClr val="FF0000"/>
              </a:solidFill>
              <a:latin typeface="Arial" panose="020B0604020202020204" pitchFamily="34" charset="0"/>
              <a:cs typeface="Arial" panose="020B0604020202020204" pitchFamily="34" charset="0"/>
            </a:endParaRPr>
          </a:p>
        </p:txBody>
      </p:sp>
      <p:sp>
        <p:nvSpPr>
          <p:cNvPr id="17" name="Rectangle 16"/>
          <p:cNvSpPr/>
          <p:nvPr/>
        </p:nvSpPr>
        <p:spPr>
          <a:xfrm>
            <a:off x="0" y="-18628"/>
            <a:ext cx="12192000" cy="896088"/>
          </a:xfrm>
          <a:prstGeom prst="rect">
            <a:avLst/>
          </a:prstGeom>
          <a:solidFill>
            <a:srgbClr val="AAEE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rgbClr val="0000CC"/>
                </a:solidFill>
                <a:latin typeface="Arial" panose="020B0604020202020204" pitchFamily="34" charset="0"/>
                <a:cs typeface="Arial" panose="020B0604020202020204" pitchFamily="34" charset="0"/>
              </a:rPr>
              <a:t>Điền</a:t>
            </a:r>
            <a:r>
              <a:rPr lang="en-US" sz="3000" b="1" dirty="0">
                <a:solidFill>
                  <a:srgbClr val="0000CC"/>
                </a:solidFill>
                <a:latin typeface="Arial" panose="020B0604020202020204" pitchFamily="34" charset="0"/>
                <a:cs typeface="Arial" panose="020B0604020202020204" pitchFamily="34" charset="0"/>
              </a:rPr>
              <a:t> </a:t>
            </a:r>
            <a:r>
              <a:rPr lang="en-US" sz="3000" b="1" dirty="0" err="1">
                <a:solidFill>
                  <a:srgbClr val="0000CC"/>
                </a:solidFill>
                <a:latin typeface="Arial" panose="020B0604020202020204" pitchFamily="34" charset="0"/>
                <a:cs typeface="Arial" panose="020B0604020202020204" pitchFamily="34" charset="0"/>
              </a:rPr>
              <a:t>từ</a:t>
            </a:r>
            <a:r>
              <a:rPr lang="en-US" sz="3000" b="1" dirty="0">
                <a:solidFill>
                  <a:srgbClr val="0000CC"/>
                </a:solidFill>
                <a:latin typeface="Arial" panose="020B0604020202020204" pitchFamily="34" charset="0"/>
                <a:cs typeface="Arial" panose="020B0604020202020204" pitchFamily="34" charset="0"/>
              </a:rPr>
              <a:t> </a:t>
            </a:r>
            <a:r>
              <a:rPr lang="en-US" sz="3000" b="1" i="1" dirty="0" err="1">
                <a:solidFill>
                  <a:srgbClr val="FF0000"/>
                </a:solidFill>
                <a:latin typeface="Arial" panose="020B0604020202020204" pitchFamily="34" charset="0"/>
                <a:cs typeface="Arial" panose="020B0604020202020204" pitchFamily="34" charset="0"/>
              </a:rPr>
              <a:t>phân</a:t>
            </a:r>
            <a:r>
              <a:rPr lang="en-US" sz="3000" b="1" i="1" dirty="0">
                <a:solidFill>
                  <a:srgbClr val="FF0000"/>
                </a:solidFill>
                <a:latin typeface="Arial" panose="020B0604020202020204" pitchFamily="34" charset="0"/>
                <a:cs typeface="Arial" panose="020B0604020202020204" pitchFamily="34" charset="0"/>
              </a:rPr>
              <a:t> </a:t>
            </a:r>
            <a:r>
              <a:rPr lang="en-US" sz="3000" b="1" i="1" dirty="0" err="1">
                <a:solidFill>
                  <a:srgbClr val="FF0000"/>
                </a:solidFill>
                <a:latin typeface="Arial" panose="020B0604020202020204" pitchFamily="34" charset="0"/>
                <a:cs typeface="Arial" panose="020B0604020202020204" pitchFamily="34" charset="0"/>
              </a:rPr>
              <a:t>tích</a:t>
            </a:r>
            <a:r>
              <a:rPr lang="en-US" sz="3000" b="1" dirty="0">
                <a:solidFill>
                  <a:srgbClr val="FF0000"/>
                </a:solidFill>
                <a:latin typeface="Arial" panose="020B0604020202020204" pitchFamily="34" charset="0"/>
                <a:cs typeface="Arial" panose="020B0604020202020204" pitchFamily="34" charset="0"/>
              </a:rPr>
              <a:t> </a:t>
            </a:r>
            <a:r>
              <a:rPr lang="en-US" sz="3000" b="1" dirty="0">
                <a:solidFill>
                  <a:srgbClr val="0000CC"/>
                </a:solidFill>
                <a:latin typeface="Arial" panose="020B0604020202020204" pitchFamily="34" charset="0"/>
                <a:cs typeface="Arial" panose="020B0604020202020204" pitchFamily="34" charset="0"/>
              </a:rPr>
              <a:t>hay </a:t>
            </a:r>
            <a:r>
              <a:rPr lang="en-US" sz="3000" b="1" i="1" dirty="0" err="1">
                <a:solidFill>
                  <a:srgbClr val="FF0000"/>
                </a:solidFill>
                <a:latin typeface="Arial" panose="020B0604020202020204" pitchFamily="34" charset="0"/>
                <a:cs typeface="Arial" panose="020B0604020202020204" pitchFamily="34" charset="0"/>
              </a:rPr>
              <a:t>tổng</a:t>
            </a:r>
            <a:r>
              <a:rPr lang="en-US" sz="3000" b="1" i="1" dirty="0">
                <a:solidFill>
                  <a:srgbClr val="FF0000"/>
                </a:solidFill>
                <a:latin typeface="Arial" panose="020B0604020202020204" pitchFamily="34" charset="0"/>
                <a:cs typeface="Arial" panose="020B0604020202020204" pitchFamily="34" charset="0"/>
              </a:rPr>
              <a:t> </a:t>
            </a:r>
            <a:r>
              <a:rPr lang="en-US" sz="3000" b="1" i="1" dirty="0" err="1">
                <a:solidFill>
                  <a:srgbClr val="FF0000"/>
                </a:solidFill>
                <a:latin typeface="Arial" panose="020B0604020202020204" pitchFamily="34" charset="0"/>
                <a:cs typeface="Arial" panose="020B0604020202020204" pitchFamily="34" charset="0"/>
              </a:rPr>
              <a:t>hợp</a:t>
            </a:r>
            <a:r>
              <a:rPr lang="en-US" sz="3000" b="1" dirty="0">
                <a:solidFill>
                  <a:srgbClr val="FF0000"/>
                </a:solidFill>
                <a:latin typeface="Arial" panose="020B0604020202020204" pitchFamily="34" charset="0"/>
                <a:cs typeface="Arial" panose="020B0604020202020204" pitchFamily="34" charset="0"/>
              </a:rPr>
              <a:t> </a:t>
            </a:r>
            <a:r>
              <a:rPr lang="en-US" sz="3000" b="1" dirty="0" err="1">
                <a:solidFill>
                  <a:srgbClr val="0000CC"/>
                </a:solidFill>
                <a:latin typeface="Arial" panose="020B0604020202020204" pitchFamily="34" charset="0"/>
                <a:cs typeface="Arial" panose="020B0604020202020204" pitchFamily="34" charset="0"/>
              </a:rPr>
              <a:t>vào</a:t>
            </a:r>
            <a:r>
              <a:rPr lang="en-US" sz="3000" b="1" dirty="0">
                <a:solidFill>
                  <a:srgbClr val="0000CC"/>
                </a:solidFill>
                <a:latin typeface="Arial" panose="020B0604020202020204" pitchFamily="34" charset="0"/>
                <a:cs typeface="Arial" panose="020B0604020202020204" pitchFamily="34" charset="0"/>
              </a:rPr>
              <a:t> </a:t>
            </a:r>
            <a:r>
              <a:rPr lang="en-US" sz="3000" b="1" dirty="0" err="1">
                <a:solidFill>
                  <a:srgbClr val="0000CC"/>
                </a:solidFill>
                <a:latin typeface="Arial" panose="020B0604020202020204" pitchFamily="34" charset="0"/>
                <a:cs typeface="Arial" panose="020B0604020202020204" pitchFamily="34" charset="0"/>
              </a:rPr>
              <a:t>các</a:t>
            </a:r>
            <a:r>
              <a:rPr lang="en-US" sz="3000" b="1" dirty="0">
                <a:solidFill>
                  <a:srgbClr val="0000CC"/>
                </a:solidFill>
                <a:latin typeface="Arial" panose="020B0604020202020204" pitchFamily="34" charset="0"/>
                <a:cs typeface="Arial" panose="020B0604020202020204" pitchFamily="34" charset="0"/>
              </a:rPr>
              <a:t> </a:t>
            </a:r>
            <a:r>
              <a:rPr lang="en-US" sz="3000" b="1" dirty="0" err="1">
                <a:solidFill>
                  <a:srgbClr val="0000CC"/>
                </a:solidFill>
                <a:latin typeface="Arial" panose="020B0604020202020204" pitchFamily="34" charset="0"/>
                <a:cs typeface="Arial" panose="020B0604020202020204" pitchFamily="34" charset="0"/>
              </a:rPr>
              <a:t>chỗ</a:t>
            </a:r>
            <a:r>
              <a:rPr lang="en-US" sz="3000" b="1" dirty="0">
                <a:solidFill>
                  <a:srgbClr val="0000CC"/>
                </a:solidFill>
                <a:latin typeface="Arial" panose="020B0604020202020204" pitchFamily="34" charset="0"/>
                <a:cs typeface="Arial" panose="020B0604020202020204" pitchFamily="34" charset="0"/>
              </a:rPr>
              <a:t> </a:t>
            </a:r>
            <a:r>
              <a:rPr lang="en-US" sz="3000" b="1" dirty="0" err="1">
                <a:solidFill>
                  <a:srgbClr val="0000CC"/>
                </a:solidFill>
                <a:latin typeface="Arial" panose="020B0604020202020204" pitchFamily="34" charset="0"/>
                <a:cs typeface="Arial" panose="020B0604020202020204" pitchFamily="34" charset="0"/>
              </a:rPr>
              <a:t>trống</a:t>
            </a:r>
            <a:r>
              <a:rPr lang="en-US" sz="3000" b="1" dirty="0">
                <a:solidFill>
                  <a:srgbClr val="0000CC"/>
                </a:solidFill>
                <a:latin typeface="Arial" panose="020B0604020202020204" pitchFamily="34" charset="0"/>
                <a:cs typeface="Arial" panose="020B0604020202020204" pitchFamily="34" charset="0"/>
              </a:rPr>
              <a:t> </a:t>
            </a:r>
            <a:r>
              <a:rPr lang="en-US" sz="3000" b="1" dirty="0" err="1">
                <a:solidFill>
                  <a:srgbClr val="0000CC"/>
                </a:solidFill>
                <a:latin typeface="Arial" panose="020B0604020202020204" pitchFamily="34" charset="0"/>
                <a:cs typeface="Arial" panose="020B0604020202020204" pitchFamily="34" charset="0"/>
              </a:rPr>
              <a:t>sau</a:t>
            </a:r>
            <a:r>
              <a:rPr lang="en-US" sz="3000" b="1" dirty="0">
                <a:solidFill>
                  <a:srgbClr val="0000CC"/>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474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Effect transition="in" filter="barn(inVertical)">
                                      <p:cBhvr>
                                        <p:cTn id="19" dur="500"/>
                                        <p:tgtEl>
                                          <p:spTgt spid="1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0">
                                            <p:txEl>
                                              <p:pRg st="0" end="0"/>
                                            </p:txEl>
                                          </p:spTgt>
                                        </p:tgtEl>
                                        <p:attrNameLst>
                                          <p:attrName>style.visibility</p:attrName>
                                        </p:attrNameLst>
                                      </p:cBhvr>
                                      <p:to>
                                        <p:strVal val="visible"/>
                                      </p:to>
                                    </p:set>
                                    <p:animEffect transition="in" filter="barn(inVertical)">
                                      <p:cBhvr>
                                        <p:cTn id="29" dur="500"/>
                                        <p:tgtEl>
                                          <p:spTgt spid="2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animEffect transition="in" filter="barn(inVertical)">
                                      <p:cBhvr>
                                        <p:cTn id="39" dur="500"/>
                                        <p:tgtEl>
                                          <p:spTgt spid="11">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0">
                                            <p:txEl>
                                              <p:pRg st="0" end="0"/>
                                            </p:txEl>
                                          </p:spTgt>
                                        </p:tgtEl>
                                        <p:attrNameLst>
                                          <p:attrName>style.visibility</p:attrName>
                                        </p:attrNameLst>
                                      </p:cBhvr>
                                      <p:to>
                                        <p:strVal val="visible"/>
                                      </p:to>
                                    </p:set>
                                    <p:animEffect transition="in" filter="barn(inVertical)">
                                      <p:cBhvr>
                                        <p:cTn id="44" dur="500"/>
                                        <p:tgtEl>
                                          <p:spTgt spid="1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3">
                                            <p:txEl>
                                              <p:pRg st="0" end="0"/>
                                            </p:txEl>
                                          </p:spTgt>
                                        </p:tgtEl>
                                        <p:attrNameLst>
                                          <p:attrName>style.visibility</p:attrName>
                                        </p:attrNameLst>
                                      </p:cBhvr>
                                      <p:to>
                                        <p:strVal val="visible"/>
                                      </p:to>
                                    </p:set>
                                    <p:animEffect transition="in" filter="barn(inVertical)">
                                      <p:cBhvr>
                                        <p:cTn id="54" dur="500"/>
                                        <p:tgtEl>
                                          <p:spTgt spid="13">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4">
                                            <p:txEl>
                                              <p:pRg st="0" end="0"/>
                                            </p:txEl>
                                          </p:spTgt>
                                        </p:tgtEl>
                                        <p:attrNameLst>
                                          <p:attrName>style.visibility</p:attrName>
                                        </p:attrNameLst>
                                      </p:cBhvr>
                                      <p:to>
                                        <p:strVal val="visible"/>
                                      </p:to>
                                    </p:set>
                                    <p:animEffect transition="in" filter="barn(inVertical)">
                                      <p:cBhvr>
                                        <p:cTn id="59"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build="p"/>
      <p:bldP spid="11" grpId="0" build="p"/>
      <p:bldP spid="13" grpId="0" build="p"/>
      <p:bldP spid="14" grpId="0" build="p"/>
      <p:bldP spid="15" grpId="0"/>
      <p:bldP spid="16" grpId="0"/>
      <p:bldP spid="18" grpId="0" build="p"/>
      <p:bldP spid="19" grpId="0"/>
      <p:bldP spid="20" grpId="0" build="p"/>
      <p:bldP spid="1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grpSp>
        <p:nvGrpSpPr>
          <p:cNvPr id="40992" name="Group 32"/>
          <p:cNvGrpSpPr>
            <a:grpSpLocks/>
          </p:cNvGrpSpPr>
          <p:nvPr/>
        </p:nvGrpSpPr>
        <p:grpSpPr bwMode="auto">
          <a:xfrm>
            <a:off x="1775520" y="1467271"/>
            <a:ext cx="3513142" cy="665162"/>
            <a:chOff x="1152" y="1275"/>
            <a:chExt cx="2213" cy="419"/>
          </a:xfrm>
        </p:grpSpPr>
        <p:grpSp>
          <p:nvGrpSpPr>
            <p:cNvPr id="40963" name="Group 3"/>
            <p:cNvGrpSpPr>
              <a:grpSpLocks/>
            </p:cNvGrpSpPr>
            <p:nvPr/>
          </p:nvGrpSpPr>
          <p:grpSpPr bwMode="auto">
            <a:xfrm>
              <a:off x="1152" y="1275"/>
              <a:ext cx="480" cy="419"/>
              <a:chOff x="1110" y="2656"/>
              <a:chExt cx="1549" cy="1351"/>
            </a:xfrm>
          </p:grpSpPr>
          <p:sp>
            <p:nvSpPr>
              <p:cNvPr id="40964"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effectLst>
                    <a:outerShdw blurRad="38100" dist="38100" dir="2700000" algn="tl">
                      <a:srgbClr val="000000">
                        <a:alpha val="43137"/>
                      </a:srgbClr>
                    </a:outerShdw>
                  </a:effectLst>
                </a:endParaRPr>
              </a:p>
            </p:txBody>
          </p:sp>
          <p:sp>
            <p:nvSpPr>
              <p:cNvPr id="40965"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effectLst>
                    <a:outerShdw blurRad="38100" dist="38100" dir="2700000" algn="tl">
                      <a:srgbClr val="000000">
                        <a:alpha val="43137"/>
                      </a:srgbClr>
                    </a:outerShdw>
                  </a:effectLst>
                </a:endParaRPr>
              </a:p>
            </p:txBody>
          </p:sp>
          <p:sp>
            <p:nvSpPr>
              <p:cNvPr id="40966" name="AutoShape 6"/>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effectLst>
                    <a:outerShdw blurRad="38100" dist="38100" dir="2700000" algn="tl">
                      <a:srgbClr val="000000">
                        <a:alpha val="43137"/>
                      </a:srgbClr>
                    </a:outerShdw>
                  </a:effectLst>
                </a:endParaRPr>
              </a:p>
            </p:txBody>
          </p:sp>
        </p:grpSp>
        <p:sp>
          <p:nvSpPr>
            <p:cNvPr id="40971" name="Line 11"/>
            <p:cNvSpPr>
              <a:spLocks noChangeShapeType="1"/>
            </p:cNvSpPr>
            <p:nvPr/>
          </p:nvSpPr>
          <p:spPr bwMode="auto">
            <a:xfrm flipV="1">
              <a:off x="1561" y="1653"/>
              <a:ext cx="1804" cy="16"/>
            </a:xfrm>
            <a:prstGeom prst="line">
              <a:avLst/>
            </a:prstGeom>
            <a:noFill/>
            <a:ln w="25400">
              <a:solidFill>
                <a:schemeClr val="bg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effectLst>
                  <a:outerShdw blurRad="38100" dist="38100" dir="2700000" algn="tl">
                    <a:srgbClr val="000000">
                      <a:alpha val="43137"/>
                    </a:srgbClr>
                  </a:outerShdw>
                </a:effectLst>
              </a:endParaRPr>
            </a:p>
          </p:txBody>
        </p:sp>
        <p:sp>
          <p:nvSpPr>
            <p:cNvPr id="40972" name="Text Box 12"/>
            <p:cNvSpPr txBox="1">
              <a:spLocks noChangeArrowheads="1"/>
            </p:cNvSpPr>
            <p:nvPr/>
          </p:nvSpPr>
          <p:spPr bwMode="auto">
            <a:xfrm>
              <a:off x="1728" y="1323"/>
              <a:ext cx="1637"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altLang="x-none" sz="2800" b="1" smtClean="0"/>
                <a:t>Tìm hiểu ví dụ</a:t>
              </a:r>
              <a:endParaRPr lang="en-US" altLang="x-none" sz="2800" b="1" dirty="0"/>
            </a:p>
          </p:txBody>
        </p:sp>
        <p:sp>
          <p:nvSpPr>
            <p:cNvPr id="40973" name="Text Box 13"/>
            <p:cNvSpPr txBox="1">
              <a:spLocks noChangeArrowheads="1"/>
            </p:cNvSpPr>
            <p:nvPr/>
          </p:nvSpPr>
          <p:spPr bwMode="gray">
            <a:xfrm>
              <a:off x="1275" y="1337"/>
              <a:ext cx="22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altLang="x-none" sz="2400" b="1" smtClean="0">
                  <a:solidFill>
                    <a:schemeClr val="bg1"/>
                  </a:solidFill>
                  <a:effectLst>
                    <a:outerShdw blurRad="38100" dist="38100" dir="2700000" algn="tl">
                      <a:srgbClr val="000000">
                        <a:alpha val="43137"/>
                      </a:srgbClr>
                    </a:outerShdw>
                  </a:effectLst>
                </a:rPr>
                <a:t>I.</a:t>
              </a:r>
              <a:endParaRPr lang="en-US" altLang="x-none" sz="2400" b="1" dirty="0">
                <a:solidFill>
                  <a:schemeClr val="bg1"/>
                </a:solidFill>
                <a:effectLst>
                  <a:outerShdw blurRad="38100" dist="38100" dir="2700000" algn="tl">
                    <a:srgbClr val="000000">
                      <a:alpha val="43137"/>
                    </a:srgbClr>
                  </a:outerShdw>
                </a:effectLst>
              </a:endParaRPr>
            </a:p>
          </p:txBody>
        </p:sp>
      </p:grpSp>
      <p:grpSp>
        <p:nvGrpSpPr>
          <p:cNvPr id="40993" name="Group 33"/>
          <p:cNvGrpSpPr>
            <a:grpSpLocks/>
          </p:cNvGrpSpPr>
          <p:nvPr/>
        </p:nvGrpSpPr>
        <p:grpSpPr bwMode="auto">
          <a:xfrm>
            <a:off x="1775520" y="3028108"/>
            <a:ext cx="2452690" cy="665162"/>
            <a:chOff x="1152" y="1851"/>
            <a:chExt cx="1545" cy="419"/>
          </a:xfrm>
        </p:grpSpPr>
        <p:grpSp>
          <p:nvGrpSpPr>
            <p:cNvPr id="40967" name="Group 7"/>
            <p:cNvGrpSpPr>
              <a:grpSpLocks/>
            </p:cNvGrpSpPr>
            <p:nvPr/>
          </p:nvGrpSpPr>
          <p:grpSpPr bwMode="auto">
            <a:xfrm>
              <a:off x="1152" y="1851"/>
              <a:ext cx="480" cy="419"/>
              <a:chOff x="3174" y="2656"/>
              <a:chExt cx="1549" cy="1351"/>
            </a:xfrm>
          </p:grpSpPr>
          <p:sp>
            <p:nvSpPr>
              <p:cNvPr id="40968"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effectLst>
                    <a:outerShdw blurRad="38100" dist="38100" dir="2700000" algn="tl">
                      <a:srgbClr val="000000">
                        <a:alpha val="43137"/>
                      </a:srgbClr>
                    </a:outerShdw>
                  </a:effectLst>
                </a:endParaRPr>
              </a:p>
            </p:txBody>
          </p:sp>
          <p:sp>
            <p:nvSpPr>
              <p:cNvPr id="40969"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effectLst>
                    <a:outerShdw blurRad="38100" dist="38100" dir="2700000" algn="tl">
                      <a:srgbClr val="000000">
                        <a:alpha val="43137"/>
                      </a:srgbClr>
                    </a:outerShdw>
                  </a:effectLst>
                </a:endParaRPr>
              </a:p>
            </p:txBody>
          </p:sp>
          <p:sp>
            <p:nvSpPr>
              <p:cNvPr id="40970" name="AutoShape 10"/>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effectLst>
                    <a:outerShdw blurRad="38100" dist="38100" dir="2700000" algn="tl">
                      <a:srgbClr val="000000">
                        <a:alpha val="43137"/>
                      </a:srgbClr>
                    </a:outerShdw>
                  </a:effectLst>
                </a:endParaRPr>
              </a:p>
            </p:txBody>
          </p:sp>
        </p:grpSp>
        <p:sp>
          <p:nvSpPr>
            <p:cNvPr id="40974" name="Line 14"/>
            <p:cNvSpPr>
              <a:spLocks noChangeShapeType="1"/>
            </p:cNvSpPr>
            <p:nvPr/>
          </p:nvSpPr>
          <p:spPr bwMode="auto">
            <a:xfrm flipV="1">
              <a:off x="1536" y="2229"/>
              <a:ext cx="1161" cy="6"/>
            </a:xfrm>
            <a:prstGeom prst="line">
              <a:avLst/>
            </a:prstGeom>
            <a:noFill/>
            <a:ln w="25400">
              <a:solidFill>
                <a:schemeClr val="bg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effectLst>
                  <a:outerShdw blurRad="38100" dist="38100" dir="2700000" algn="tl">
                    <a:srgbClr val="000000">
                      <a:alpha val="43137"/>
                    </a:srgbClr>
                  </a:outerShdw>
                </a:effectLst>
              </a:endParaRPr>
            </a:p>
          </p:txBody>
        </p:sp>
        <p:sp>
          <p:nvSpPr>
            <p:cNvPr id="40975" name="Text Box 15"/>
            <p:cNvSpPr txBox="1">
              <a:spLocks noChangeArrowheads="1"/>
            </p:cNvSpPr>
            <p:nvPr/>
          </p:nvSpPr>
          <p:spPr bwMode="auto">
            <a:xfrm>
              <a:off x="1704" y="1899"/>
              <a:ext cx="993"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altLang="x-none" sz="2800" b="1" smtClean="0"/>
                <a:t>Ghi nhớ</a:t>
              </a:r>
              <a:endParaRPr lang="en-US" altLang="x-none" sz="2800" b="1" dirty="0"/>
            </a:p>
          </p:txBody>
        </p:sp>
        <p:sp>
          <p:nvSpPr>
            <p:cNvPr id="40976" name="Text Box 16"/>
            <p:cNvSpPr txBox="1">
              <a:spLocks noChangeArrowheads="1"/>
            </p:cNvSpPr>
            <p:nvPr/>
          </p:nvSpPr>
          <p:spPr bwMode="gray">
            <a:xfrm>
              <a:off x="1248" y="1913"/>
              <a:ext cx="27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altLang="x-none" sz="2400" b="1" smtClean="0">
                  <a:solidFill>
                    <a:schemeClr val="bg1"/>
                  </a:solidFill>
                  <a:effectLst>
                    <a:outerShdw blurRad="38100" dist="38100" dir="2700000" algn="tl">
                      <a:srgbClr val="000000">
                        <a:alpha val="43137"/>
                      </a:srgbClr>
                    </a:outerShdw>
                  </a:effectLst>
                </a:rPr>
                <a:t>II.</a:t>
              </a:r>
              <a:endParaRPr lang="en-US" altLang="x-none" sz="2400" b="1" dirty="0">
                <a:solidFill>
                  <a:schemeClr val="bg1"/>
                </a:solidFill>
                <a:effectLst>
                  <a:outerShdw blurRad="38100" dist="38100" dir="2700000" algn="tl">
                    <a:srgbClr val="000000">
                      <a:alpha val="43137"/>
                    </a:srgbClr>
                  </a:outerShdw>
                </a:effectLst>
              </a:endParaRPr>
            </a:p>
          </p:txBody>
        </p:sp>
      </p:grpSp>
      <p:grpSp>
        <p:nvGrpSpPr>
          <p:cNvPr id="40994" name="Group 34"/>
          <p:cNvGrpSpPr>
            <a:grpSpLocks/>
          </p:cNvGrpSpPr>
          <p:nvPr/>
        </p:nvGrpSpPr>
        <p:grpSpPr bwMode="auto">
          <a:xfrm>
            <a:off x="1775520" y="4546087"/>
            <a:ext cx="2798765" cy="665162"/>
            <a:chOff x="1152" y="2413"/>
            <a:chExt cx="1763" cy="419"/>
          </a:xfrm>
        </p:grpSpPr>
        <p:grpSp>
          <p:nvGrpSpPr>
            <p:cNvPr id="40977" name="Group 17"/>
            <p:cNvGrpSpPr>
              <a:grpSpLocks/>
            </p:cNvGrpSpPr>
            <p:nvPr/>
          </p:nvGrpSpPr>
          <p:grpSpPr bwMode="auto">
            <a:xfrm>
              <a:off x="1152" y="2413"/>
              <a:ext cx="480" cy="419"/>
              <a:chOff x="1110" y="2656"/>
              <a:chExt cx="1549" cy="1351"/>
            </a:xfrm>
          </p:grpSpPr>
          <p:sp>
            <p:nvSpPr>
              <p:cNvPr id="40978"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effectLst>
                    <a:outerShdw blurRad="38100" dist="38100" dir="2700000" algn="tl">
                      <a:srgbClr val="000000">
                        <a:alpha val="43137"/>
                      </a:srgbClr>
                    </a:outerShdw>
                  </a:effectLst>
                </a:endParaRPr>
              </a:p>
            </p:txBody>
          </p:sp>
          <p:sp>
            <p:nvSpPr>
              <p:cNvPr id="40979"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effectLst>
                    <a:outerShdw blurRad="38100" dist="38100" dir="2700000" algn="tl">
                      <a:srgbClr val="000000">
                        <a:alpha val="43137"/>
                      </a:srgbClr>
                    </a:outerShdw>
                  </a:effectLst>
                </a:endParaRPr>
              </a:p>
            </p:txBody>
          </p:sp>
          <p:sp>
            <p:nvSpPr>
              <p:cNvPr id="40980" name="AutoShape 20"/>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effectLst>
                    <a:outerShdw blurRad="38100" dist="38100" dir="2700000" algn="tl">
                      <a:srgbClr val="000000">
                        <a:alpha val="43137"/>
                      </a:srgbClr>
                    </a:outerShdw>
                  </a:effectLst>
                </a:endParaRPr>
              </a:p>
            </p:txBody>
          </p:sp>
        </p:grpSp>
        <p:sp>
          <p:nvSpPr>
            <p:cNvPr id="40985" name="Line 25"/>
            <p:cNvSpPr>
              <a:spLocks noChangeShapeType="1"/>
            </p:cNvSpPr>
            <p:nvPr/>
          </p:nvSpPr>
          <p:spPr bwMode="auto">
            <a:xfrm flipV="1">
              <a:off x="1536" y="2780"/>
              <a:ext cx="1379" cy="17"/>
            </a:xfrm>
            <a:prstGeom prst="line">
              <a:avLst/>
            </a:prstGeom>
            <a:noFill/>
            <a:ln w="25400">
              <a:solidFill>
                <a:schemeClr val="bg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effectLst>
                  <a:outerShdw blurRad="38100" dist="38100" dir="2700000" algn="tl">
                    <a:srgbClr val="000000">
                      <a:alpha val="43137"/>
                    </a:srgbClr>
                  </a:outerShdw>
                </a:effectLst>
              </a:endParaRPr>
            </a:p>
          </p:txBody>
        </p:sp>
        <p:sp>
          <p:nvSpPr>
            <p:cNvPr id="40986" name="Text Box 26"/>
            <p:cNvSpPr txBox="1">
              <a:spLocks noChangeArrowheads="1"/>
            </p:cNvSpPr>
            <p:nvPr/>
          </p:nvSpPr>
          <p:spPr bwMode="auto">
            <a:xfrm>
              <a:off x="1728" y="2450"/>
              <a:ext cx="1187"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altLang="x-none" sz="2800" b="1" dirty="0" err="1" smtClean="0"/>
                <a:t>Luyện</a:t>
              </a:r>
              <a:r>
                <a:rPr lang="en-US" altLang="x-none" sz="2800" b="1" dirty="0" smtClean="0"/>
                <a:t> </a:t>
              </a:r>
              <a:r>
                <a:rPr lang="en-US" altLang="x-none" sz="2800" b="1" dirty="0" err="1" smtClean="0"/>
                <a:t>tập</a:t>
              </a:r>
              <a:endParaRPr lang="en-US" altLang="x-none" sz="2800" b="1" i="1" dirty="0"/>
            </a:p>
          </p:txBody>
        </p:sp>
        <p:sp>
          <p:nvSpPr>
            <p:cNvPr id="40987" name="Text Box 27"/>
            <p:cNvSpPr txBox="1">
              <a:spLocks noChangeArrowheads="1"/>
            </p:cNvSpPr>
            <p:nvPr/>
          </p:nvSpPr>
          <p:spPr bwMode="gray">
            <a:xfrm>
              <a:off x="1221" y="2475"/>
              <a:ext cx="33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altLang="x-none" sz="2400" b="1" smtClean="0">
                  <a:solidFill>
                    <a:schemeClr val="bg1"/>
                  </a:solidFill>
                  <a:effectLst>
                    <a:outerShdw blurRad="38100" dist="38100" dir="2700000" algn="tl">
                      <a:srgbClr val="000000">
                        <a:alpha val="43137"/>
                      </a:srgbClr>
                    </a:outerShdw>
                  </a:effectLst>
                </a:rPr>
                <a:t>III.</a:t>
              </a:r>
              <a:endParaRPr lang="en-US" altLang="x-none" sz="2400" b="1" dirty="0">
                <a:solidFill>
                  <a:schemeClr val="bg1"/>
                </a:solidFill>
                <a:effectLst>
                  <a:outerShdw blurRad="38100" dist="38100" dir="2700000" algn="tl">
                    <a:srgbClr val="000000">
                      <a:alpha val="43137"/>
                    </a:srgbClr>
                  </a:outerShdw>
                </a:effectLst>
              </a:endParaRPr>
            </a:p>
          </p:txBody>
        </p:sp>
      </p:grpSp>
      <p:sp>
        <p:nvSpPr>
          <p:cNvPr id="3" name="Title 2"/>
          <p:cNvSpPr>
            <a:spLocks noGrp="1"/>
          </p:cNvSpPr>
          <p:nvPr>
            <p:ph type="title"/>
          </p:nvPr>
        </p:nvSpPr>
        <p:spPr>
          <a:xfrm>
            <a:off x="640532" y="188640"/>
            <a:ext cx="10515600" cy="1325563"/>
          </a:xfrm>
        </p:spPr>
        <p:txBody>
          <a:bodyPr>
            <a:normAutofit/>
          </a:bodyPr>
          <a:lstStyle/>
          <a:p>
            <a:pPr algn="ctr"/>
            <a:r>
              <a:rPr lang="en-US" sz="3500" b="1" dirty="0" err="1"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Bố</a:t>
            </a:r>
            <a:r>
              <a:rPr lang="en-US" sz="35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500" b="1" dirty="0" err="1"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cục</a:t>
            </a:r>
            <a:r>
              <a:rPr lang="en-US" sz="35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500" b="1" dirty="0" err="1"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35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500" b="1" dirty="0" err="1"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học</a:t>
            </a:r>
            <a:r>
              <a:rPr lang="en-US" sz="35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35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498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0992"/>
                                        </p:tgtEl>
                                        <p:attrNameLst>
                                          <p:attrName>style.visibility</p:attrName>
                                        </p:attrNameLst>
                                      </p:cBhvr>
                                      <p:to>
                                        <p:strVal val="visible"/>
                                      </p:to>
                                    </p:set>
                                    <p:animEffect transition="in" filter="fade">
                                      <p:cBhvr>
                                        <p:cTn id="12" dur="1000"/>
                                        <p:tgtEl>
                                          <p:spTgt spid="40992"/>
                                        </p:tgtEl>
                                      </p:cBhvr>
                                    </p:animEffect>
                                    <p:anim calcmode="lin" valueType="num">
                                      <p:cBhvr>
                                        <p:cTn id="13" dur="1000" fill="hold"/>
                                        <p:tgtEl>
                                          <p:spTgt spid="40992"/>
                                        </p:tgtEl>
                                        <p:attrNameLst>
                                          <p:attrName>ppt_x</p:attrName>
                                        </p:attrNameLst>
                                      </p:cBhvr>
                                      <p:tavLst>
                                        <p:tav tm="0">
                                          <p:val>
                                            <p:strVal val="#ppt_x"/>
                                          </p:val>
                                        </p:tav>
                                        <p:tav tm="100000">
                                          <p:val>
                                            <p:strVal val="#ppt_x"/>
                                          </p:val>
                                        </p:tav>
                                      </p:tavLst>
                                    </p:anim>
                                    <p:anim calcmode="lin" valueType="num">
                                      <p:cBhvr>
                                        <p:cTn id="14" dur="1000" fill="hold"/>
                                        <p:tgtEl>
                                          <p:spTgt spid="4099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0993"/>
                                        </p:tgtEl>
                                        <p:attrNameLst>
                                          <p:attrName>style.visibility</p:attrName>
                                        </p:attrNameLst>
                                      </p:cBhvr>
                                      <p:to>
                                        <p:strVal val="visible"/>
                                      </p:to>
                                    </p:set>
                                    <p:animEffect transition="in" filter="fade">
                                      <p:cBhvr>
                                        <p:cTn id="19" dur="1000"/>
                                        <p:tgtEl>
                                          <p:spTgt spid="40993"/>
                                        </p:tgtEl>
                                      </p:cBhvr>
                                    </p:animEffect>
                                    <p:anim calcmode="lin" valueType="num">
                                      <p:cBhvr>
                                        <p:cTn id="20" dur="1000" fill="hold"/>
                                        <p:tgtEl>
                                          <p:spTgt spid="40993"/>
                                        </p:tgtEl>
                                        <p:attrNameLst>
                                          <p:attrName>ppt_x</p:attrName>
                                        </p:attrNameLst>
                                      </p:cBhvr>
                                      <p:tavLst>
                                        <p:tav tm="0">
                                          <p:val>
                                            <p:strVal val="#ppt_x"/>
                                          </p:val>
                                        </p:tav>
                                        <p:tav tm="100000">
                                          <p:val>
                                            <p:strVal val="#ppt_x"/>
                                          </p:val>
                                        </p:tav>
                                      </p:tavLst>
                                    </p:anim>
                                    <p:anim calcmode="lin" valueType="num">
                                      <p:cBhvr>
                                        <p:cTn id="21" dur="1000" fill="hold"/>
                                        <p:tgtEl>
                                          <p:spTgt spid="4099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0994"/>
                                        </p:tgtEl>
                                        <p:attrNameLst>
                                          <p:attrName>style.visibility</p:attrName>
                                        </p:attrNameLst>
                                      </p:cBhvr>
                                      <p:to>
                                        <p:strVal val="visible"/>
                                      </p:to>
                                    </p:set>
                                    <p:animEffect transition="in" filter="fade">
                                      <p:cBhvr>
                                        <p:cTn id="26" dur="1000"/>
                                        <p:tgtEl>
                                          <p:spTgt spid="40994"/>
                                        </p:tgtEl>
                                      </p:cBhvr>
                                    </p:animEffect>
                                    <p:anim calcmode="lin" valueType="num">
                                      <p:cBhvr>
                                        <p:cTn id="27" dur="1000" fill="hold"/>
                                        <p:tgtEl>
                                          <p:spTgt spid="40994"/>
                                        </p:tgtEl>
                                        <p:attrNameLst>
                                          <p:attrName>ppt_x</p:attrName>
                                        </p:attrNameLst>
                                      </p:cBhvr>
                                      <p:tavLst>
                                        <p:tav tm="0">
                                          <p:val>
                                            <p:strVal val="#ppt_x"/>
                                          </p:val>
                                        </p:tav>
                                        <p:tav tm="100000">
                                          <p:val>
                                            <p:strVal val="#ppt_x"/>
                                          </p:val>
                                        </p:tav>
                                      </p:tavLst>
                                    </p:anim>
                                    <p:anim calcmode="lin" valueType="num">
                                      <p:cBhvr>
                                        <p:cTn id="28" dur="1000" fill="hold"/>
                                        <p:tgtEl>
                                          <p:spTgt spid="409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Footer Placeholder 4"/>
          <p:cNvSpPr>
            <a:spLocks noGrp="1"/>
          </p:cNvSpPr>
          <p:nvPr>
            <p:ph type="ftr" sz="quarter" idx="11"/>
          </p:nvPr>
        </p:nvSpPr>
        <p:spPr/>
        <p:txBody>
          <a:bodyPr/>
          <a:lstStyle/>
          <a:p>
            <a:r>
              <a:rPr lang="en-US" altLang="x-none" smtClean="0"/>
              <a:t>www.themegallery.com</a:t>
            </a:r>
            <a:endParaRPr lang="en-US" altLang="x-none"/>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4295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530889" y="3227326"/>
            <a:ext cx="1964712" cy="523220"/>
          </a:xfrm>
          <a:prstGeom prst="rect">
            <a:avLst/>
          </a:prstGeom>
        </p:spPr>
        <p:txBody>
          <a:bodyPr wrap="square">
            <a:spAutoFit/>
          </a:bodyPr>
          <a:lstStyle/>
          <a:p>
            <a:endParaRPr lang="en-US" sz="2800" b="1">
              <a:solidFill>
                <a:srgbClr val="FF0000"/>
              </a:solidFill>
            </a:endParaRPr>
          </a:p>
        </p:txBody>
      </p:sp>
      <p:sp>
        <p:nvSpPr>
          <p:cNvPr id="6" name="Rectangle 5"/>
          <p:cNvSpPr/>
          <p:nvPr/>
        </p:nvSpPr>
        <p:spPr>
          <a:xfrm>
            <a:off x="4583832" y="1052736"/>
            <a:ext cx="2952328" cy="68763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atin typeface="Arial" panose="020B0604020202020204" pitchFamily="34" charset="0"/>
                <a:cs typeface="Arial" panose="020B0604020202020204" pitchFamily="34" charset="0"/>
              </a:rPr>
              <a:t>Văn</a:t>
            </a: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nghị</a:t>
            </a: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luận</a:t>
            </a:r>
            <a:endParaRPr lang="en-US" sz="2600" b="1" dirty="0">
              <a:latin typeface="Arial" panose="020B0604020202020204" pitchFamily="34" charset="0"/>
              <a:cs typeface="Arial" panose="020B0604020202020204" pitchFamily="34" charset="0"/>
            </a:endParaRPr>
          </a:p>
        </p:txBody>
      </p:sp>
      <p:sp>
        <p:nvSpPr>
          <p:cNvPr id="9" name="Rectangle 8"/>
          <p:cNvSpPr/>
          <p:nvPr/>
        </p:nvSpPr>
        <p:spPr>
          <a:xfrm>
            <a:off x="8294340" y="2204293"/>
            <a:ext cx="3456384" cy="68763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Arial" panose="020B0604020202020204" pitchFamily="34" charset="0"/>
                <a:cs typeface="Arial" panose="020B0604020202020204" pitchFamily="34" charset="0"/>
              </a:rPr>
              <a:t>Một số phép lập luận</a:t>
            </a:r>
            <a:endParaRPr lang="en-US" sz="2400" b="1">
              <a:latin typeface="Arial" panose="020B0604020202020204" pitchFamily="34" charset="0"/>
              <a:cs typeface="Arial" panose="020B0604020202020204" pitchFamily="34" charset="0"/>
            </a:endParaRPr>
          </a:p>
        </p:txBody>
      </p:sp>
      <p:sp>
        <p:nvSpPr>
          <p:cNvPr id="10" name="Rectangle 9"/>
          <p:cNvSpPr/>
          <p:nvPr/>
        </p:nvSpPr>
        <p:spPr>
          <a:xfrm>
            <a:off x="4621932" y="2276723"/>
            <a:ext cx="2952328" cy="68763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Arial" panose="020B0604020202020204" pitchFamily="34" charset="0"/>
                <a:cs typeface="Arial" panose="020B0604020202020204" pitchFamily="34" charset="0"/>
              </a:rPr>
              <a:t>Đặc điểm</a:t>
            </a:r>
            <a:endParaRPr lang="en-US" sz="2400" b="1">
              <a:latin typeface="Arial" panose="020B0604020202020204" pitchFamily="34" charset="0"/>
              <a:cs typeface="Arial" panose="020B0604020202020204" pitchFamily="34" charset="0"/>
            </a:endParaRPr>
          </a:p>
        </p:txBody>
      </p:sp>
      <p:sp>
        <p:nvSpPr>
          <p:cNvPr id="11" name="Rectangle 10"/>
          <p:cNvSpPr/>
          <p:nvPr/>
        </p:nvSpPr>
        <p:spPr>
          <a:xfrm>
            <a:off x="634434" y="2276723"/>
            <a:ext cx="2952328" cy="68763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Arial" panose="020B0604020202020204" pitchFamily="34" charset="0"/>
                <a:cs typeface="Arial" panose="020B0604020202020204" pitchFamily="34" charset="0"/>
              </a:rPr>
              <a:t>Khái niệm</a:t>
            </a:r>
            <a:endParaRPr lang="en-US" sz="2400" b="1">
              <a:latin typeface="Arial" panose="020B0604020202020204" pitchFamily="34" charset="0"/>
              <a:cs typeface="Arial" panose="020B0604020202020204" pitchFamily="34" charset="0"/>
            </a:endParaRPr>
          </a:p>
        </p:txBody>
      </p:sp>
      <p:sp>
        <p:nvSpPr>
          <p:cNvPr id="7" name="Rectangle 6"/>
          <p:cNvSpPr/>
          <p:nvPr/>
        </p:nvSpPr>
        <p:spPr>
          <a:xfrm>
            <a:off x="8294340" y="3488936"/>
            <a:ext cx="3456384" cy="24999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Chứng</a:t>
            </a:r>
            <a:r>
              <a:rPr lang="en-US" sz="2400" b="1"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minh</a:t>
            </a:r>
          </a:p>
          <a:p>
            <a:pPr algn="just"/>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Giải</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thích</a:t>
            </a:r>
            <a:endParaRPr lang="en-US" sz="2400" b="1" dirty="0" smtClean="0">
              <a:latin typeface="Arial" panose="020B0604020202020204" pitchFamily="34" charset="0"/>
              <a:cs typeface="Arial" panose="020B0604020202020204" pitchFamily="34" charset="0"/>
            </a:endParaRPr>
          </a:p>
          <a:p>
            <a:pPr algn="just"/>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Phân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tích</a:t>
            </a:r>
            <a:endParaRPr lang="en-US" sz="2400" b="1" dirty="0" smtClean="0">
              <a:latin typeface="Arial" panose="020B0604020202020204" pitchFamily="34" charset="0"/>
              <a:cs typeface="Arial" panose="020B0604020202020204" pitchFamily="34" charset="0"/>
            </a:endParaRPr>
          </a:p>
          <a:p>
            <a:pPr algn="just"/>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Tổng</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hợp</a:t>
            </a:r>
            <a:endParaRPr lang="en-US" sz="2400" b="1" dirty="0" smtClean="0">
              <a:latin typeface="Arial" panose="020B0604020202020204" pitchFamily="34" charset="0"/>
              <a:cs typeface="Arial" panose="020B0604020202020204" pitchFamily="34" charset="0"/>
            </a:endParaRPr>
          </a:p>
          <a:p>
            <a:pPr algn="just"/>
            <a:r>
              <a:rPr lang="en-US" sz="2400" b="1" dirty="0" smtClean="0">
                <a:latin typeface="Arial" panose="020B0604020202020204" pitchFamily="34" charset="0"/>
                <a:cs typeface="Arial" panose="020B0604020202020204" pitchFamily="34" charset="0"/>
              </a:rPr>
              <a:t>- …</a:t>
            </a:r>
            <a:endParaRPr lang="en-US" sz="2400" b="1" dirty="0">
              <a:latin typeface="Arial" panose="020B0604020202020204" pitchFamily="34" charset="0"/>
              <a:cs typeface="Arial" panose="020B0604020202020204" pitchFamily="34" charset="0"/>
            </a:endParaRPr>
          </a:p>
        </p:txBody>
      </p:sp>
      <p:sp>
        <p:nvSpPr>
          <p:cNvPr id="15" name="Rectangle 14"/>
          <p:cNvSpPr/>
          <p:nvPr/>
        </p:nvSpPr>
        <p:spPr>
          <a:xfrm>
            <a:off x="4579268" y="3428280"/>
            <a:ext cx="2952328" cy="252277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smtClean="0">
                <a:latin typeface="Arial" panose="020B0604020202020204" pitchFamily="34" charset="0"/>
                <a:cs typeface="Arial" panose="020B0604020202020204" pitchFamily="34" charset="0"/>
              </a:rPr>
              <a:t>- Luận điểm</a:t>
            </a:r>
          </a:p>
          <a:p>
            <a:pPr algn="just"/>
            <a:r>
              <a:rPr lang="en-US" sz="2400" b="1" smtClean="0">
                <a:latin typeface="Arial" panose="020B0604020202020204" pitchFamily="34" charset="0"/>
                <a:cs typeface="Arial" panose="020B0604020202020204" pitchFamily="34" charset="0"/>
              </a:rPr>
              <a:t>- Luận cứ </a:t>
            </a:r>
          </a:p>
          <a:p>
            <a:pPr algn="just"/>
            <a:r>
              <a:rPr lang="en-US" sz="2400" b="1" smtClean="0">
                <a:latin typeface="Arial" panose="020B0604020202020204" pitchFamily="34" charset="0"/>
                <a:cs typeface="Arial" panose="020B0604020202020204" pitchFamily="34" charset="0"/>
              </a:rPr>
              <a:t>- Lập luận</a:t>
            </a:r>
            <a:endParaRPr lang="en-US" sz="2400" b="1">
              <a:latin typeface="Arial" panose="020B0604020202020204" pitchFamily="34" charset="0"/>
              <a:cs typeface="Arial" panose="020B0604020202020204" pitchFamily="34" charset="0"/>
            </a:endParaRPr>
          </a:p>
        </p:txBody>
      </p:sp>
      <p:sp>
        <p:nvSpPr>
          <p:cNvPr id="22" name="Rectangle 21"/>
          <p:cNvSpPr/>
          <p:nvPr/>
        </p:nvSpPr>
        <p:spPr>
          <a:xfrm>
            <a:off x="623392" y="3438896"/>
            <a:ext cx="2952328" cy="254994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err="1" smtClean="0">
                <a:latin typeface="Arial" panose="020B0604020202020204" pitchFamily="34" charset="0"/>
                <a:cs typeface="Arial" panose="020B0604020202020204" pitchFamily="34" charset="0"/>
              </a:rPr>
              <a:t>Là</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văn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được</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viết</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ra</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nhằm</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xác</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lập</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cho</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người</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đọc</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người</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nghe</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một</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tư</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tưởng</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một</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quan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điểm</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nào</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đó</a:t>
            </a:r>
            <a:endParaRPr lang="en-US" sz="2400" b="1" dirty="0">
              <a:latin typeface="Arial" panose="020B0604020202020204" pitchFamily="34" charset="0"/>
              <a:cs typeface="Arial" panose="020B0604020202020204" pitchFamily="34" charset="0"/>
            </a:endParaRPr>
          </a:p>
        </p:txBody>
      </p:sp>
      <p:cxnSp>
        <p:nvCxnSpPr>
          <p:cNvPr id="12" name="Straight Connector 11"/>
          <p:cNvCxnSpPr>
            <a:stCxn id="6" idx="1"/>
          </p:cNvCxnSpPr>
          <p:nvPr/>
        </p:nvCxnSpPr>
        <p:spPr>
          <a:xfrm flipH="1">
            <a:off x="1811524" y="1396553"/>
            <a:ext cx="27723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6" idx="3"/>
          </p:cNvCxnSpPr>
          <p:nvPr/>
        </p:nvCxnSpPr>
        <p:spPr>
          <a:xfrm flipH="1">
            <a:off x="7536160" y="1396553"/>
            <a:ext cx="21984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811524" y="1396553"/>
            <a:ext cx="0" cy="88017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9734636" y="1396553"/>
            <a:ext cx="0" cy="83911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10" idx="0"/>
          </p:cNvCxnSpPr>
          <p:nvPr/>
        </p:nvCxnSpPr>
        <p:spPr>
          <a:xfrm flipH="1">
            <a:off x="6098096" y="1740370"/>
            <a:ext cx="1473" cy="5363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811524" y="2929712"/>
            <a:ext cx="0" cy="5363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059996" y="2964357"/>
            <a:ext cx="0" cy="5363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9734636" y="2891927"/>
            <a:ext cx="0" cy="5363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5092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up)">
                                      <p:cBhvr>
                                        <p:cTn id="41" dur="500"/>
                                        <p:tgtEl>
                                          <p:spTgt spid="33"/>
                                        </p:tgtEl>
                                      </p:cBhvr>
                                    </p:animEffect>
                                  </p:childTnLst>
                                </p:cTn>
                              </p:par>
                            </p:childTnLst>
                          </p:cTn>
                        </p:par>
                        <p:par>
                          <p:cTn id="42" fill="hold">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up)">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up)">
                                      <p:cBhvr>
                                        <p:cTn id="50" dur="500"/>
                                        <p:tgtEl>
                                          <p:spTgt spid="34"/>
                                        </p:tgtEl>
                                      </p:cBhvr>
                                    </p:animEffect>
                                  </p:childTnLst>
                                </p:cTn>
                              </p:par>
                            </p:childTnLst>
                          </p:cTn>
                        </p:par>
                        <p:par>
                          <p:cTn id="51" fill="hold">
                            <p:stCondLst>
                              <p:cond delay="500"/>
                            </p:stCondLst>
                            <p:childTnLst>
                              <p:par>
                                <p:cTn id="52" presetID="22" presetClass="entr" presetSubtype="1"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up)">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up)">
                                      <p:cBhvr>
                                        <p:cTn id="59" dur="500"/>
                                        <p:tgtEl>
                                          <p:spTgt spid="35"/>
                                        </p:tgtEl>
                                      </p:cBhvr>
                                    </p:animEffect>
                                  </p:childTnLst>
                                </p:cTn>
                              </p:par>
                            </p:childTnLst>
                          </p:cTn>
                        </p:par>
                        <p:par>
                          <p:cTn id="60" fill="hold">
                            <p:stCondLst>
                              <p:cond delay="500"/>
                            </p:stCondLst>
                            <p:childTnLst>
                              <p:par>
                                <p:cTn id="61" presetID="22" presetClass="entr" presetSubtype="1" fill="hold" grpId="0" nodeType="after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up)">
                                      <p:cBhvr>
                                        <p:cTn id="6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7" grpId="0" animBg="1"/>
      <p:bldP spid="15"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0889" y="3475796"/>
            <a:ext cx="1964712" cy="523220"/>
          </a:xfrm>
          <a:prstGeom prst="rect">
            <a:avLst/>
          </a:prstGeom>
        </p:spPr>
        <p:txBody>
          <a:bodyPr wrap="square">
            <a:spAutoFit/>
          </a:bodyPr>
          <a:lstStyle/>
          <a:p>
            <a:endParaRPr lang="en-US" sz="2800" b="1">
              <a:solidFill>
                <a:srgbClr val="FF0000"/>
              </a:solidFill>
            </a:endParaRPr>
          </a:p>
        </p:txBody>
      </p:sp>
      <p:sp>
        <p:nvSpPr>
          <p:cNvPr id="14" name="Rectangle 13"/>
          <p:cNvSpPr/>
          <p:nvPr/>
        </p:nvSpPr>
        <p:spPr>
          <a:xfrm>
            <a:off x="328850" y="3455422"/>
            <a:ext cx="1964712" cy="523220"/>
          </a:xfrm>
          <a:prstGeom prst="rect">
            <a:avLst/>
          </a:prstGeom>
        </p:spPr>
        <p:txBody>
          <a:bodyPr wrap="square">
            <a:spAutoFit/>
          </a:bodyPr>
          <a:lstStyle/>
          <a:p>
            <a:endParaRPr lang="en-US" sz="2800" b="1">
              <a:solidFill>
                <a:srgbClr val="FF0000"/>
              </a:solidFill>
            </a:endParaRPr>
          </a:p>
        </p:txBody>
      </p:sp>
      <p:sp>
        <p:nvSpPr>
          <p:cNvPr id="8" name="Rectangle 7"/>
          <p:cNvSpPr/>
          <p:nvPr/>
        </p:nvSpPr>
        <p:spPr>
          <a:xfrm>
            <a:off x="227348" y="1117768"/>
            <a:ext cx="11737304" cy="5496120"/>
          </a:xfrm>
          <a:prstGeom prst="rect">
            <a:avLst/>
          </a:prstGeom>
          <a:solidFill>
            <a:srgbClr val="FFFFFF"/>
          </a:solidFill>
          <a:ln/>
        </p:spPr>
        <p:style>
          <a:lnRef idx="0">
            <a:schemeClr val="accent4"/>
          </a:lnRef>
          <a:fillRef idx="3">
            <a:schemeClr val="accent4"/>
          </a:fillRef>
          <a:effectRef idx="3">
            <a:schemeClr val="accent4"/>
          </a:effectRef>
          <a:fontRef idx="minor">
            <a:schemeClr val="lt1"/>
          </a:fontRef>
        </p:style>
        <p:txBody>
          <a:bodyPr wrap="square">
            <a:spAutoFit/>
          </a:bodyPr>
          <a:lstStyle/>
          <a:p>
            <a:pPr algn="ctr">
              <a:lnSpc>
                <a:spcPct val="110000"/>
              </a:lnSpc>
              <a:spcBef>
                <a:spcPts val="600"/>
              </a:spcBef>
            </a:pPr>
            <a:r>
              <a:rPr lang="en-US" sz="2400" b="1" i="1" dirty="0" smtClean="0">
                <a:solidFill>
                  <a:srgbClr val="0000CC"/>
                </a:solidFill>
                <a:latin typeface="Arial" panose="020B0604020202020204" pitchFamily="34" charset="0"/>
                <a:cs typeface="Arial" panose="020B0604020202020204" pitchFamily="34" charset="0"/>
              </a:rPr>
              <a:t>TRANG </a:t>
            </a:r>
            <a:r>
              <a:rPr lang="en-US" sz="2400" b="1" i="1" dirty="0">
                <a:solidFill>
                  <a:srgbClr val="0000CC"/>
                </a:solidFill>
                <a:latin typeface="Arial" panose="020B0604020202020204" pitchFamily="34" charset="0"/>
                <a:cs typeface="Arial" panose="020B0604020202020204" pitchFamily="34" charset="0"/>
              </a:rPr>
              <a:t>PHỤC</a:t>
            </a:r>
            <a:endParaRPr lang="en-US" sz="2400" b="1" dirty="0">
              <a:solidFill>
                <a:srgbClr val="0000CC"/>
              </a:solidFill>
              <a:latin typeface="Arial" panose="020B0604020202020204" pitchFamily="34" charset="0"/>
              <a:cs typeface="Arial" panose="020B0604020202020204" pitchFamily="34" charset="0"/>
            </a:endParaRPr>
          </a:p>
          <a:p>
            <a:pPr algn="just">
              <a:lnSpc>
                <a:spcPct val="110000"/>
              </a:lnSpc>
              <a:spcBef>
                <a:spcPts val="600"/>
              </a:spcBef>
            </a:pPr>
            <a:r>
              <a:rPr lang="en-US" sz="2400" b="1" i="1" dirty="0">
                <a:solidFill>
                  <a:srgbClr val="0000CC"/>
                </a:solidFill>
                <a:latin typeface="Arial" panose="020B0604020202020204" pitchFamily="34" charset="0"/>
                <a:cs typeface="Arial" panose="020B0604020202020204" pitchFamily="34" charset="0"/>
              </a:rPr>
              <a:t> </a:t>
            </a:r>
            <a:r>
              <a:rPr lang="en-US" sz="2400" b="1" i="1" dirty="0" smtClean="0">
                <a:solidFill>
                  <a:srgbClr val="0000CC"/>
                </a:solidFill>
                <a:latin typeface="Arial" panose="020B0604020202020204" pitchFamily="34" charset="0"/>
                <a:cs typeface="Arial" panose="020B0604020202020204" pitchFamily="34" charset="0"/>
              </a:rPr>
              <a:t>       </a:t>
            </a:r>
            <a:r>
              <a:rPr lang="vi-VN" sz="2400" b="1" i="1" dirty="0" smtClean="0">
                <a:solidFill>
                  <a:srgbClr val="0000CC"/>
                </a:solidFill>
                <a:latin typeface="Arial" panose="020B0604020202020204" pitchFamily="34" charset="0"/>
                <a:cs typeface="Arial" panose="020B0604020202020204" pitchFamily="34" charset="0"/>
              </a:rPr>
              <a:t>Không </a:t>
            </a:r>
            <a:r>
              <a:rPr lang="vi-VN" sz="2400" b="1" i="1" dirty="0">
                <a:solidFill>
                  <a:srgbClr val="0000CC"/>
                </a:solidFill>
                <a:latin typeface="Arial" panose="020B0604020202020204" pitchFamily="34" charset="0"/>
                <a:cs typeface="Arial" panose="020B0604020202020204" pitchFamily="34" charset="0"/>
              </a:rPr>
              <a:t>kể trên đường tuần tra, nơi rừng rậm hay suối sâu,… phải cởi giày ra đi chân đất, thông thường trong doanh trại hay nơi công cộng, có lẽ không ai mặc quần áo chỉnh tề mà lại đi chân đất, hoặc đi giày có bít tất đầy đủ nhưng phanh hết cúc áo, lộ cả da thịt ra trước mặt mọi người.</a:t>
            </a:r>
          </a:p>
          <a:p>
            <a:pPr algn="just">
              <a:lnSpc>
                <a:spcPct val="110000"/>
              </a:lnSpc>
              <a:spcBef>
                <a:spcPts val="600"/>
              </a:spcBef>
            </a:pPr>
            <a:r>
              <a:rPr lang="en-US" sz="2400" b="1" i="1" dirty="0">
                <a:solidFill>
                  <a:srgbClr val="0000CC"/>
                </a:solidFill>
                <a:latin typeface="Arial" panose="020B0604020202020204" pitchFamily="34" charset="0"/>
                <a:cs typeface="Arial" panose="020B0604020202020204" pitchFamily="34" charset="0"/>
              </a:rPr>
              <a:t> </a:t>
            </a:r>
            <a:r>
              <a:rPr lang="en-US" sz="2400" b="1" i="1" dirty="0" smtClean="0">
                <a:solidFill>
                  <a:srgbClr val="0000CC"/>
                </a:solidFill>
                <a:latin typeface="Arial" panose="020B0604020202020204" pitchFamily="34" charset="0"/>
                <a:cs typeface="Arial" panose="020B0604020202020204" pitchFamily="34" charset="0"/>
              </a:rPr>
              <a:t>       </a:t>
            </a:r>
            <a:r>
              <a:rPr lang="vi-VN" sz="2400" b="1" i="1" dirty="0" smtClean="0">
                <a:solidFill>
                  <a:srgbClr val="0000CC"/>
                </a:solidFill>
                <a:latin typeface="Arial" panose="020B0604020202020204" pitchFamily="34" charset="0"/>
                <a:cs typeface="Arial" panose="020B0604020202020204" pitchFamily="34" charset="0"/>
              </a:rPr>
              <a:t>Người </a:t>
            </a:r>
            <a:r>
              <a:rPr lang="vi-VN" sz="2400" b="1" i="1" dirty="0">
                <a:solidFill>
                  <a:srgbClr val="0000CC"/>
                </a:solidFill>
                <a:latin typeface="Arial" panose="020B0604020202020204" pitchFamily="34" charset="0"/>
                <a:cs typeface="Arial" panose="020B0604020202020204" pitchFamily="34" charset="0"/>
              </a:rPr>
              <a:t>ta nói: “Ăn cho mình, mặc cho người”, có lẽ nhiều phần đúng. Cô gái một mình trong hang sâu chắc không váy xoè váy ngắn, không mắt xanh môi đỏ, không tô đỏ chót móng chân móng tay. Anh thanh niên đi tát nước hay câu cá ngoài cánh đồng vắng chắc không chải đầu mượt bằng sáp thơm, áo sơ-mi là phẳng tắp… Trang phục không có pháp luật nào can thiệp, nhưng có những quy tắc ngầm phải tuân thủ, đó là văn hoá xã hội. Đi đám cưới không thể lôi thôi lếch thếch, mặt nhọ nhem, chân tay lấm bùn. Đi dự đám tang không được mặc áo quần loè loẹt, nói cười oang oang</a:t>
            </a:r>
            <a:r>
              <a:rPr lang="vi-VN" sz="2400" b="1" i="1" dirty="0" smtClean="0">
                <a:solidFill>
                  <a:srgbClr val="0000CC"/>
                </a:solidFill>
                <a:latin typeface="Arial" panose="020B0604020202020204" pitchFamily="34" charset="0"/>
                <a:cs typeface="Arial" panose="020B0604020202020204" pitchFamily="34" charset="0"/>
              </a:rPr>
              <a:t>.</a:t>
            </a:r>
            <a:endParaRPr lang="vi-VN" sz="2400" b="1" i="1" dirty="0">
              <a:solidFill>
                <a:srgbClr val="0000CC"/>
              </a:solidFill>
              <a:latin typeface="Arial" panose="020B0604020202020204" pitchFamily="34" charset="0"/>
              <a:cs typeface="Arial" panose="020B0604020202020204" pitchFamily="34" charset="0"/>
            </a:endParaRPr>
          </a:p>
        </p:txBody>
      </p:sp>
      <p:sp>
        <p:nvSpPr>
          <p:cNvPr id="2" name="Rectangle 1"/>
          <p:cNvSpPr/>
          <p:nvPr/>
        </p:nvSpPr>
        <p:spPr>
          <a:xfrm>
            <a:off x="0" y="-18628"/>
            <a:ext cx="12192000" cy="896088"/>
          </a:xfrm>
          <a:prstGeom prst="rect">
            <a:avLst/>
          </a:prstGeom>
          <a:solidFill>
            <a:srgbClr val="AAEE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FF00"/>
                </a:solidFill>
                <a:latin typeface="Arial" panose="020B0604020202020204" pitchFamily="34" charset="0"/>
                <a:cs typeface="Arial" panose="020B0604020202020204" pitchFamily="34" charset="0"/>
              </a:rPr>
              <a:t> </a:t>
            </a:r>
            <a:r>
              <a:rPr lang="en-US" sz="2800" b="1" dirty="0" smtClean="0">
                <a:solidFill>
                  <a:srgbClr val="FFFF00"/>
                </a:solidFill>
                <a:latin typeface="Arial" panose="020B0604020202020204" pitchFamily="34" charset="0"/>
                <a:cs typeface="Arial" panose="020B0604020202020204" pitchFamily="34" charset="0"/>
              </a:rPr>
              <a:t>	</a:t>
            </a:r>
            <a:r>
              <a:rPr lang="en-US" sz="2800" b="1" dirty="0" smtClean="0">
                <a:solidFill>
                  <a:srgbClr val="FF0000"/>
                </a:solidFill>
                <a:latin typeface="Arial" panose="020B0604020202020204" pitchFamily="34" charset="0"/>
                <a:cs typeface="Arial" panose="020B0604020202020204" pitchFamily="34" charset="0"/>
              </a:rPr>
              <a:t>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Tìm</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hiểu</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ví</a:t>
            </a:r>
            <a:r>
              <a:rPr lang="en-US" sz="2800" b="1" dirty="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dụ</a:t>
            </a:r>
            <a:r>
              <a:rPr lang="en-US" sz="2800" b="1" dirty="0" smtClean="0">
                <a:solidFill>
                  <a:srgbClr val="FF0000"/>
                </a:solidFill>
                <a:latin typeface="Arial" panose="020B0604020202020204" pitchFamily="34" charset="0"/>
                <a:cs typeface="Arial" panose="020B0604020202020204" pitchFamily="34" charset="0"/>
              </a:rPr>
              <a:t> </a:t>
            </a:r>
            <a:r>
              <a:rPr lang="en-US" sz="2800" b="1" dirty="0">
                <a:solidFill>
                  <a:srgbClr val="FF0000"/>
                </a:solidFill>
                <a:latin typeface="Arial" panose="020B0604020202020204" pitchFamily="34" charset="0"/>
                <a:cs typeface="Arial" panose="020B0604020202020204" pitchFamily="34" charset="0"/>
              </a:rPr>
              <a:t>(SGK, </a:t>
            </a:r>
            <a:r>
              <a:rPr lang="en-US" sz="2800" b="1" dirty="0" err="1">
                <a:solidFill>
                  <a:srgbClr val="FF0000"/>
                </a:solidFill>
                <a:latin typeface="Arial" panose="020B0604020202020204" pitchFamily="34" charset="0"/>
                <a:cs typeface="Arial" panose="020B0604020202020204" pitchFamily="34" charset="0"/>
              </a:rPr>
              <a:t>trang</a:t>
            </a:r>
            <a:r>
              <a:rPr lang="en-US" sz="2800" b="1" dirty="0">
                <a:solidFill>
                  <a:srgbClr val="FF0000"/>
                </a:solidFill>
                <a:latin typeface="Arial" panose="020B0604020202020204" pitchFamily="34" charset="0"/>
                <a:cs typeface="Arial" panose="020B0604020202020204" pitchFamily="34" charset="0"/>
              </a:rPr>
              <a:t> 9-10)</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559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0889" y="3475796"/>
            <a:ext cx="1964712" cy="523220"/>
          </a:xfrm>
          <a:prstGeom prst="rect">
            <a:avLst/>
          </a:prstGeom>
        </p:spPr>
        <p:txBody>
          <a:bodyPr wrap="square">
            <a:spAutoFit/>
          </a:bodyPr>
          <a:lstStyle/>
          <a:p>
            <a:endParaRPr lang="en-US" sz="2800" b="1">
              <a:solidFill>
                <a:srgbClr val="FF0000"/>
              </a:solidFill>
            </a:endParaRPr>
          </a:p>
        </p:txBody>
      </p:sp>
      <p:sp>
        <p:nvSpPr>
          <p:cNvPr id="14" name="Rectangle 13"/>
          <p:cNvSpPr/>
          <p:nvPr/>
        </p:nvSpPr>
        <p:spPr>
          <a:xfrm>
            <a:off x="328850" y="3455422"/>
            <a:ext cx="1964712" cy="523220"/>
          </a:xfrm>
          <a:prstGeom prst="rect">
            <a:avLst/>
          </a:prstGeom>
        </p:spPr>
        <p:txBody>
          <a:bodyPr wrap="square">
            <a:spAutoFit/>
          </a:bodyPr>
          <a:lstStyle/>
          <a:p>
            <a:endParaRPr lang="en-US" sz="2800" b="1">
              <a:solidFill>
                <a:srgbClr val="FF0000"/>
              </a:solidFill>
            </a:endParaRPr>
          </a:p>
        </p:txBody>
      </p:sp>
      <p:sp>
        <p:nvSpPr>
          <p:cNvPr id="8" name="Rectangle 7"/>
          <p:cNvSpPr/>
          <p:nvPr/>
        </p:nvSpPr>
        <p:spPr>
          <a:xfrm>
            <a:off x="263352" y="1166313"/>
            <a:ext cx="11737304" cy="5431039"/>
          </a:xfrm>
          <a:prstGeom prst="rect">
            <a:avLst/>
          </a:prstGeom>
          <a:solidFill>
            <a:srgbClr val="FFFFFF"/>
          </a:solidFill>
          <a:ln/>
        </p:spPr>
        <p:style>
          <a:lnRef idx="0">
            <a:schemeClr val="accent4"/>
          </a:lnRef>
          <a:fillRef idx="3">
            <a:schemeClr val="accent4"/>
          </a:fillRef>
          <a:effectRef idx="3">
            <a:schemeClr val="accent4"/>
          </a:effectRef>
          <a:fontRef idx="minor">
            <a:schemeClr val="lt1"/>
          </a:fontRef>
        </p:style>
        <p:txBody>
          <a:bodyPr wrap="square">
            <a:spAutoFit/>
          </a:bodyPr>
          <a:lstStyle/>
          <a:p>
            <a:pPr marL="0" indent="0" algn="just">
              <a:lnSpc>
                <a:spcPct val="110000"/>
              </a:lnSpc>
              <a:spcBef>
                <a:spcPts val="600"/>
              </a:spcBef>
              <a:buNone/>
            </a:pPr>
            <a:r>
              <a:rPr lang="en-US" sz="2400" b="1" i="1" dirty="0" smtClean="0">
                <a:solidFill>
                  <a:srgbClr val="0000CC"/>
                </a:solidFill>
                <a:cs typeface="Arial" panose="020B0604020202020204" pitchFamily="34" charset="0"/>
              </a:rPr>
              <a:t>        </a:t>
            </a:r>
            <a:r>
              <a:rPr lang="vi-VN" sz="2400" b="1" i="1" dirty="0" smtClean="0">
                <a:solidFill>
                  <a:srgbClr val="0000CC"/>
                </a:solidFill>
                <a:cs typeface="Arial" panose="020B0604020202020204" pitchFamily="34" charset="0"/>
              </a:rPr>
              <a:t>Người </a:t>
            </a:r>
            <a:r>
              <a:rPr lang="vi-VN" sz="2400" b="1" i="1" dirty="0">
                <a:solidFill>
                  <a:srgbClr val="0000CC"/>
                </a:solidFill>
                <a:cs typeface="Arial" panose="020B0604020202020204" pitchFamily="34" charset="0"/>
              </a:rPr>
              <a:t>xưa đã dạy: “Y phục xứng kì đức”. Ăn mặc</a:t>
            </a:r>
            <a:r>
              <a:rPr lang="en-US" sz="2400" b="1" i="1" dirty="0">
                <a:solidFill>
                  <a:srgbClr val="0000CC"/>
                </a:solidFill>
                <a:latin typeface="Arial" panose="020B0604020202020204" pitchFamily="34" charset="0"/>
                <a:cs typeface="Arial" panose="020B0604020202020204" pitchFamily="34" charset="0"/>
              </a:rPr>
              <a:t> </a:t>
            </a:r>
            <a:r>
              <a:rPr lang="en-US" sz="2400" b="1" i="1" dirty="0" err="1">
                <a:solidFill>
                  <a:srgbClr val="0000CC"/>
                </a:solidFill>
                <a:latin typeface="Arial" panose="020B0604020202020204" pitchFamily="34" charset="0"/>
                <a:cs typeface="Arial" panose="020B0604020202020204" pitchFamily="34" charset="0"/>
              </a:rPr>
              <a:t>ra</a:t>
            </a:r>
            <a:r>
              <a:rPr lang="vi-VN" sz="2400" b="1" i="1" dirty="0">
                <a:solidFill>
                  <a:srgbClr val="0000CC"/>
                </a:solidFill>
                <a:cs typeface="Arial" panose="020B0604020202020204" pitchFamily="34" charset="0"/>
              </a:rPr>
              <a:t> sao cũng phải phù hợp với hoàn cảnh riêng của mình và hoàn cảnh chung nơi công cộng hay toàn xã hội. Dù mặc đẹp đến đâu, sang đến đâu mà không phù hợp thì cũng chỉ làm trò cười cho thiên hạ, làm mình tự xấu đi mà thôi. Xưa nay, cái đẹp bao giờ cũng đi với cái giản dị, nhất là phù hợp với môi trường. Người có văn hoá, biết ứng xử chính là người biết tự hoà mình vào cộng đồng như thế, không kể hình thức còn phải đi với nội dung, tức là con người phải có trình độ, có hiểu biết. Một nhà văn đã nói: “Nếu có một cô gái khen tôi chỉ vì bộ quần áo đẹp mà không khen tôi có bộ óc thông minh thì tôi chẳng có gì đáng hãnh diện”. Chí lí thay!</a:t>
            </a:r>
          </a:p>
          <a:p>
            <a:pPr marL="0" indent="0" algn="just">
              <a:lnSpc>
                <a:spcPct val="110000"/>
              </a:lnSpc>
              <a:spcBef>
                <a:spcPts val="600"/>
              </a:spcBef>
              <a:buNone/>
            </a:pPr>
            <a:r>
              <a:rPr lang="en-US" sz="2400" b="1" i="1" dirty="0">
                <a:solidFill>
                  <a:srgbClr val="0000CC"/>
                </a:solidFill>
                <a:cs typeface="Arial" panose="020B0604020202020204" pitchFamily="34" charset="0"/>
              </a:rPr>
              <a:t> </a:t>
            </a:r>
            <a:r>
              <a:rPr lang="en-US" sz="2400" b="1" i="1" dirty="0" smtClean="0">
                <a:solidFill>
                  <a:srgbClr val="0000CC"/>
                </a:solidFill>
                <a:cs typeface="Arial" panose="020B0604020202020204" pitchFamily="34" charset="0"/>
              </a:rPr>
              <a:t>       </a:t>
            </a:r>
            <a:r>
              <a:rPr lang="vi-VN" sz="2400" b="1" i="1" dirty="0" smtClean="0">
                <a:solidFill>
                  <a:srgbClr val="0000CC"/>
                </a:solidFill>
                <a:cs typeface="Arial" panose="020B0604020202020204" pitchFamily="34" charset="0"/>
              </a:rPr>
              <a:t>Thế </a:t>
            </a:r>
            <a:r>
              <a:rPr lang="vi-VN" sz="2400" b="1" i="1" dirty="0">
                <a:solidFill>
                  <a:srgbClr val="0000CC"/>
                </a:solidFill>
                <a:cs typeface="Arial" panose="020B0604020202020204" pitchFamily="34" charset="0"/>
              </a:rPr>
              <a:t>mới biết, trang phục hợp văn hoá, hợp đạo đức, hợp môi trường mới là trang phục đẹp.</a:t>
            </a:r>
          </a:p>
          <a:p>
            <a:pPr marL="0" indent="0" algn="r">
              <a:lnSpc>
                <a:spcPct val="110000"/>
              </a:lnSpc>
              <a:spcBef>
                <a:spcPts val="600"/>
              </a:spcBef>
              <a:buNone/>
            </a:pPr>
            <a:r>
              <a:rPr lang="vi-VN" sz="2200" b="1" dirty="0" smtClean="0">
                <a:solidFill>
                  <a:srgbClr val="0000CC"/>
                </a:solidFill>
                <a:cs typeface="Arial" panose="020B0604020202020204" pitchFamily="34" charset="0"/>
              </a:rPr>
              <a:t>(</a:t>
            </a:r>
            <a:r>
              <a:rPr lang="vi-VN" sz="2200" b="1" dirty="0">
                <a:solidFill>
                  <a:srgbClr val="0000CC"/>
                </a:solidFill>
                <a:cs typeface="Arial" panose="020B0604020202020204" pitchFamily="34" charset="0"/>
              </a:rPr>
              <a:t>Theo Băng Sơn</a:t>
            </a:r>
            <a:r>
              <a:rPr lang="en-US" sz="2200" b="1" dirty="0">
                <a:solidFill>
                  <a:srgbClr val="0000CC"/>
                </a:solidFill>
                <a:latin typeface="Arial" panose="020B0604020202020204" pitchFamily="34" charset="0"/>
                <a:cs typeface="Arial" panose="020B0604020202020204" pitchFamily="34" charset="0"/>
              </a:rPr>
              <a:t>, </a:t>
            </a:r>
            <a:r>
              <a:rPr lang="en-US" sz="2200" b="1" i="1" dirty="0" err="1">
                <a:solidFill>
                  <a:srgbClr val="0000CC"/>
                </a:solidFill>
                <a:latin typeface="Arial" panose="020B0604020202020204" pitchFamily="34" charset="0"/>
                <a:cs typeface="Arial" panose="020B0604020202020204" pitchFamily="34" charset="0"/>
              </a:rPr>
              <a:t>Giao</a:t>
            </a:r>
            <a:r>
              <a:rPr lang="en-US" sz="2200" b="1" i="1" dirty="0">
                <a:solidFill>
                  <a:srgbClr val="0000CC"/>
                </a:solidFill>
                <a:latin typeface="Arial" panose="020B0604020202020204" pitchFamily="34" charset="0"/>
                <a:cs typeface="Arial" panose="020B0604020202020204" pitchFamily="34" charset="0"/>
              </a:rPr>
              <a:t> </a:t>
            </a:r>
            <a:r>
              <a:rPr lang="en-US" sz="2200" b="1" i="1" dirty="0" err="1">
                <a:solidFill>
                  <a:srgbClr val="0000CC"/>
                </a:solidFill>
                <a:latin typeface="Arial" panose="020B0604020202020204" pitchFamily="34" charset="0"/>
                <a:cs typeface="Arial" panose="020B0604020202020204" pitchFamily="34" charset="0"/>
              </a:rPr>
              <a:t>tiếp</a:t>
            </a:r>
            <a:r>
              <a:rPr lang="en-US" sz="2200" b="1" i="1" dirty="0">
                <a:solidFill>
                  <a:srgbClr val="0000CC"/>
                </a:solidFill>
                <a:latin typeface="Arial" panose="020B0604020202020204" pitchFamily="34" charset="0"/>
                <a:cs typeface="Arial" panose="020B0604020202020204" pitchFamily="34" charset="0"/>
              </a:rPr>
              <a:t> </a:t>
            </a:r>
            <a:r>
              <a:rPr lang="en-US" sz="2200" b="1" i="1" dirty="0" err="1">
                <a:solidFill>
                  <a:srgbClr val="0000CC"/>
                </a:solidFill>
                <a:latin typeface="Arial" panose="020B0604020202020204" pitchFamily="34" charset="0"/>
                <a:cs typeface="Arial" panose="020B0604020202020204" pitchFamily="34" charset="0"/>
              </a:rPr>
              <a:t>đời</a:t>
            </a:r>
            <a:r>
              <a:rPr lang="en-US" sz="2200" b="1" i="1" dirty="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thường</a:t>
            </a:r>
            <a:r>
              <a:rPr lang="en-US" sz="2200" b="1" i="1" dirty="0" smtClean="0">
                <a:solidFill>
                  <a:srgbClr val="0000CC"/>
                </a:solidFill>
                <a:latin typeface="Arial" panose="020B0604020202020204" pitchFamily="34" charset="0"/>
                <a:cs typeface="Arial" panose="020B0604020202020204" pitchFamily="34" charset="0"/>
              </a:rPr>
              <a:t>,</a:t>
            </a:r>
          </a:p>
          <a:p>
            <a:pPr marL="0" indent="0" algn="r">
              <a:lnSpc>
                <a:spcPct val="110000"/>
              </a:lnSpc>
              <a:spcBef>
                <a:spcPts val="0"/>
              </a:spcBef>
              <a:buNone/>
            </a:pPr>
            <a:r>
              <a:rPr lang="en-US" sz="2200" b="1" i="1" dirty="0" smtClean="0">
                <a:solidFill>
                  <a:srgbClr val="0000CC"/>
                </a:solidFill>
                <a:latin typeface="Arial" panose="020B0604020202020204" pitchFamily="34" charset="0"/>
                <a:cs typeface="Arial" panose="020B0604020202020204" pitchFamily="34" charset="0"/>
              </a:rPr>
              <a:t>Ngữ </a:t>
            </a:r>
            <a:r>
              <a:rPr lang="en-US" sz="2200" b="1" i="1" dirty="0" err="1">
                <a:solidFill>
                  <a:srgbClr val="0000CC"/>
                </a:solidFill>
                <a:latin typeface="Arial" panose="020B0604020202020204" pitchFamily="34" charset="0"/>
                <a:cs typeface="Arial" panose="020B0604020202020204" pitchFamily="34" charset="0"/>
              </a:rPr>
              <a:t>văn</a:t>
            </a:r>
            <a:r>
              <a:rPr lang="en-US" sz="2200" b="1" i="1" dirty="0">
                <a:solidFill>
                  <a:srgbClr val="0000CC"/>
                </a:solidFill>
                <a:latin typeface="Arial" panose="020B0604020202020204" pitchFamily="34" charset="0"/>
                <a:cs typeface="Arial" panose="020B0604020202020204" pitchFamily="34" charset="0"/>
              </a:rPr>
              <a:t> </a:t>
            </a:r>
            <a:r>
              <a:rPr lang="en-US" sz="2200" b="1" i="1" dirty="0" smtClean="0">
                <a:solidFill>
                  <a:srgbClr val="0000CC"/>
                </a:solidFill>
                <a:latin typeface="Arial" panose="020B0604020202020204" pitchFamily="34" charset="0"/>
                <a:cs typeface="Arial" panose="020B0604020202020204" pitchFamily="34" charset="0"/>
              </a:rPr>
              <a:t>9, Tập </a:t>
            </a:r>
            <a:r>
              <a:rPr lang="en-US" sz="2200" b="1" i="1" dirty="0" err="1">
                <a:solidFill>
                  <a:srgbClr val="0000CC"/>
                </a:solidFill>
                <a:latin typeface="Arial" panose="020B0604020202020204" pitchFamily="34" charset="0"/>
                <a:cs typeface="Arial" panose="020B0604020202020204" pitchFamily="34" charset="0"/>
              </a:rPr>
              <a:t>hai</a:t>
            </a:r>
            <a:r>
              <a:rPr lang="en-US" sz="2200" b="1" i="1" dirty="0">
                <a:solidFill>
                  <a:srgbClr val="0000CC"/>
                </a:solidFill>
                <a:latin typeface="Arial" panose="020B0604020202020204" pitchFamily="34" charset="0"/>
                <a:cs typeface="Arial" panose="020B0604020202020204" pitchFamily="34" charset="0"/>
              </a:rPr>
              <a:t>, </a:t>
            </a:r>
            <a:r>
              <a:rPr lang="en-US" sz="2200" b="1" dirty="0">
                <a:solidFill>
                  <a:srgbClr val="0000CC"/>
                </a:solidFill>
                <a:latin typeface="Arial" panose="020B0604020202020204" pitchFamily="34" charset="0"/>
                <a:cs typeface="Arial" panose="020B0604020202020204" pitchFamily="34" charset="0"/>
              </a:rPr>
              <a:t>NXB </a:t>
            </a:r>
            <a:r>
              <a:rPr lang="en-US" sz="2200" b="1" dirty="0" err="1">
                <a:solidFill>
                  <a:srgbClr val="0000CC"/>
                </a:solidFill>
                <a:latin typeface="Arial" panose="020B0604020202020204" pitchFamily="34" charset="0"/>
                <a:cs typeface="Arial" panose="020B0604020202020204" pitchFamily="34" charset="0"/>
              </a:rPr>
              <a:t>Giáo</a:t>
            </a:r>
            <a:r>
              <a:rPr lang="en-US" sz="2200" b="1" dirty="0">
                <a:solidFill>
                  <a:srgbClr val="0000CC"/>
                </a:solidFill>
                <a:latin typeface="Arial" panose="020B0604020202020204" pitchFamily="34" charset="0"/>
                <a:cs typeface="Arial" panose="020B0604020202020204" pitchFamily="34" charset="0"/>
              </a:rPr>
              <a:t> </a:t>
            </a:r>
            <a:r>
              <a:rPr lang="en-US" sz="2200" b="1" dirty="0" err="1">
                <a:solidFill>
                  <a:srgbClr val="0000CC"/>
                </a:solidFill>
                <a:latin typeface="Arial" panose="020B0604020202020204" pitchFamily="34" charset="0"/>
                <a:cs typeface="Arial" panose="020B0604020202020204" pitchFamily="34" charset="0"/>
              </a:rPr>
              <a:t>dục</a:t>
            </a:r>
            <a:r>
              <a:rPr lang="en-US" sz="2200" b="1" dirty="0">
                <a:solidFill>
                  <a:srgbClr val="0000CC"/>
                </a:solidFill>
                <a:latin typeface="Arial" panose="020B0604020202020204" pitchFamily="34" charset="0"/>
                <a:cs typeface="Arial" panose="020B0604020202020204" pitchFamily="34" charset="0"/>
              </a:rPr>
              <a:t> </a:t>
            </a:r>
            <a:r>
              <a:rPr lang="en-US" sz="2200" b="1" dirty="0" err="1">
                <a:solidFill>
                  <a:srgbClr val="0000CC"/>
                </a:solidFill>
                <a:latin typeface="Arial" panose="020B0604020202020204" pitchFamily="34" charset="0"/>
                <a:cs typeface="Arial" panose="020B0604020202020204" pitchFamily="34" charset="0"/>
              </a:rPr>
              <a:t>Việt</a:t>
            </a:r>
            <a:r>
              <a:rPr lang="en-US" sz="2200" b="1" dirty="0">
                <a:solidFill>
                  <a:srgbClr val="0000CC"/>
                </a:solidFill>
                <a:latin typeface="Arial" panose="020B0604020202020204" pitchFamily="34" charset="0"/>
                <a:cs typeface="Arial" panose="020B0604020202020204" pitchFamily="34" charset="0"/>
              </a:rPr>
              <a:t> </a:t>
            </a:r>
            <a:r>
              <a:rPr lang="en-US" sz="2200" b="1" dirty="0" smtClean="0">
                <a:solidFill>
                  <a:srgbClr val="0000CC"/>
                </a:solidFill>
                <a:latin typeface="Arial" panose="020B0604020202020204" pitchFamily="34" charset="0"/>
                <a:cs typeface="Arial" panose="020B0604020202020204" pitchFamily="34" charset="0"/>
              </a:rPr>
              <a:t>Nam)</a:t>
            </a:r>
            <a:endParaRPr lang="vi-VN" sz="2200" b="1" i="1" dirty="0">
              <a:solidFill>
                <a:srgbClr val="0000CC"/>
              </a:solidFill>
              <a:latin typeface="Arial" panose="020B0604020202020204" pitchFamily="34" charset="0"/>
              <a:cs typeface="Arial" panose="020B0604020202020204" pitchFamily="34" charset="0"/>
            </a:endParaRPr>
          </a:p>
        </p:txBody>
      </p:sp>
      <p:sp>
        <p:nvSpPr>
          <p:cNvPr id="6" name="Rectangle 5"/>
          <p:cNvSpPr/>
          <p:nvPr/>
        </p:nvSpPr>
        <p:spPr>
          <a:xfrm>
            <a:off x="0" y="-18628"/>
            <a:ext cx="12192000" cy="896088"/>
          </a:xfrm>
          <a:prstGeom prst="rect">
            <a:avLst/>
          </a:prstGeom>
          <a:solidFill>
            <a:srgbClr val="AAEE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FF00"/>
                </a:solidFill>
                <a:latin typeface="Arial" panose="020B0604020202020204" pitchFamily="34" charset="0"/>
                <a:cs typeface="Arial" panose="020B0604020202020204" pitchFamily="34" charset="0"/>
              </a:rPr>
              <a:t> </a:t>
            </a:r>
            <a:r>
              <a:rPr lang="en-US" sz="2800" b="1" dirty="0" smtClean="0">
                <a:solidFill>
                  <a:srgbClr val="FFFF00"/>
                </a:solidFill>
                <a:latin typeface="Arial" panose="020B0604020202020204" pitchFamily="34" charset="0"/>
                <a:cs typeface="Arial" panose="020B0604020202020204" pitchFamily="34" charset="0"/>
              </a:rPr>
              <a:t>	</a:t>
            </a:r>
            <a:r>
              <a:rPr lang="en-US" sz="2800" b="1" dirty="0" smtClean="0">
                <a:solidFill>
                  <a:srgbClr val="FF0000"/>
                </a:solidFill>
                <a:latin typeface="Arial" panose="020B0604020202020204" pitchFamily="34" charset="0"/>
                <a:cs typeface="Arial" panose="020B0604020202020204" pitchFamily="34" charset="0"/>
              </a:rPr>
              <a:t>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Tìm</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hiểu</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ví</a:t>
            </a:r>
            <a:r>
              <a:rPr lang="en-US" sz="2800" b="1" dirty="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dụ</a:t>
            </a:r>
            <a:r>
              <a:rPr lang="en-US" sz="2800" b="1" dirty="0" smtClean="0">
                <a:solidFill>
                  <a:srgbClr val="FF0000"/>
                </a:solidFill>
                <a:latin typeface="Arial" panose="020B0604020202020204" pitchFamily="34" charset="0"/>
                <a:cs typeface="Arial" panose="020B0604020202020204" pitchFamily="34" charset="0"/>
              </a:rPr>
              <a:t> </a:t>
            </a:r>
            <a:r>
              <a:rPr lang="en-US" sz="2800" b="1" dirty="0">
                <a:solidFill>
                  <a:srgbClr val="FF0000"/>
                </a:solidFill>
                <a:latin typeface="Arial" panose="020B0604020202020204" pitchFamily="34" charset="0"/>
                <a:cs typeface="Arial" panose="020B0604020202020204" pitchFamily="34" charset="0"/>
              </a:rPr>
              <a:t>(SGK, </a:t>
            </a:r>
            <a:r>
              <a:rPr lang="en-US" sz="2800" b="1" dirty="0" err="1">
                <a:solidFill>
                  <a:srgbClr val="FF0000"/>
                </a:solidFill>
                <a:latin typeface="Arial" panose="020B0604020202020204" pitchFamily="34" charset="0"/>
                <a:cs typeface="Arial" panose="020B0604020202020204" pitchFamily="34" charset="0"/>
              </a:rPr>
              <a:t>trang</a:t>
            </a:r>
            <a:r>
              <a:rPr lang="en-US" sz="2800" b="1" dirty="0">
                <a:solidFill>
                  <a:srgbClr val="FF0000"/>
                </a:solidFill>
                <a:latin typeface="Arial" panose="020B0604020202020204" pitchFamily="34" charset="0"/>
                <a:cs typeface="Arial" panose="020B0604020202020204" pitchFamily="34" charset="0"/>
              </a:rPr>
              <a:t> 9-10)</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386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1000"/>
                                        <p:tgtEl>
                                          <p:spTgt spid="8">
                                            <p:txEl>
                                              <p:pRg st="3" end="3"/>
                                            </p:txEl>
                                          </p:spTgt>
                                        </p:tgtEl>
                                      </p:cBhvr>
                                    </p:animEffect>
                                    <p:anim calcmode="lin" valueType="num">
                                      <p:cBhvr>
                                        <p:cTn id="2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0889" y="3259772"/>
            <a:ext cx="1964712" cy="523220"/>
          </a:xfrm>
          <a:prstGeom prst="rect">
            <a:avLst/>
          </a:prstGeom>
        </p:spPr>
        <p:txBody>
          <a:bodyPr wrap="square">
            <a:spAutoFit/>
          </a:bodyPr>
          <a:lstStyle/>
          <a:p>
            <a:endParaRPr lang="en-US" sz="2800" b="1">
              <a:solidFill>
                <a:srgbClr val="FF0000"/>
              </a:solidFill>
            </a:endParaRPr>
          </a:p>
        </p:txBody>
      </p:sp>
      <p:sp>
        <p:nvSpPr>
          <p:cNvPr id="8" name="Content Placeholder 7"/>
          <p:cNvSpPr>
            <a:spLocks noGrp="1"/>
          </p:cNvSpPr>
          <p:nvPr>
            <p:ph sz="half" idx="2"/>
          </p:nvPr>
        </p:nvSpPr>
        <p:spPr>
          <a:xfrm>
            <a:off x="191344" y="1484784"/>
            <a:ext cx="5752824" cy="4680520"/>
          </a:xfrm>
          <a:ln>
            <a:solidFill>
              <a:srgbClr val="CC2E1D"/>
            </a:solidFill>
          </a:ln>
        </p:spPr>
        <p:style>
          <a:lnRef idx="2">
            <a:schemeClr val="dk1"/>
          </a:lnRef>
          <a:fillRef idx="1">
            <a:schemeClr val="lt1"/>
          </a:fillRef>
          <a:effectRef idx="0">
            <a:schemeClr val="dk1"/>
          </a:effectRef>
          <a:fontRef idx="minor">
            <a:schemeClr val="dk1"/>
          </a:fontRef>
        </p:style>
        <p:txBody>
          <a:bodyPr>
            <a:normAutofit fontScale="92500"/>
          </a:bodyPr>
          <a:lstStyle/>
          <a:p>
            <a:pPr marL="0" indent="0" algn="just">
              <a:lnSpc>
                <a:spcPct val="150000"/>
              </a:lnSpc>
              <a:buNone/>
            </a:pPr>
            <a:r>
              <a:rPr lang="en-US" sz="2600" b="1" i="1" dirty="0">
                <a:solidFill>
                  <a:srgbClr val="0000CC"/>
                </a:solidFill>
                <a:latin typeface="Arial" panose="020B0604020202020204" pitchFamily="34" charset="0"/>
                <a:cs typeface="Arial" panose="020B0604020202020204" pitchFamily="34" charset="0"/>
              </a:rPr>
              <a:t> </a:t>
            </a:r>
            <a:r>
              <a:rPr lang="en-US" sz="2600" b="1" i="1" dirty="0" smtClean="0">
                <a:solidFill>
                  <a:srgbClr val="0000CC"/>
                </a:solidFill>
                <a:latin typeface="Arial" panose="020B0604020202020204" pitchFamily="34" charset="0"/>
                <a:cs typeface="Arial" panose="020B0604020202020204" pitchFamily="34" charset="0"/>
              </a:rPr>
              <a:t>       </a:t>
            </a:r>
            <a:r>
              <a:rPr lang="vi-VN" sz="2600" b="1" i="1" dirty="0" smtClean="0">
                <a:solidFill>
                  <a:srgbClr val="0000CC"/>
                </a:solidFill>
                <a:latin typeface="Arial" panose="020B0604020202020204" pitchFamily="34" charset="0"/>
                <a:cs typeface="Arial" panose="020B0604020202020204" pitchFamily="34" charset="0"/>
              </a:rPr>
              <a:t>Không </a:t>
            </a:r>
            <a:r>
              <a:rPr lang="vi-VN" sz="2600" b="1" i="1" dirty="0">
                <a:solidFill>
                  <a:srgbClr val="0000CC"/>
                </a:solidFill>
                <a:latin typeface="Arial" panose="020B0604020202020204" pitchFamily="34" charset="0"/>
                <a:cs typeface="Arial" panose="020B0604020202020204" pitchFamily="34" charset="0"/>
              </a:rPr>
              <a:t>kể trên đường tuần tra, nơi rừng rậm hay suối sâu,… phải cởi giày ra đi chân đất, thông thường trong doanh trại hay nơi công cộng, có lẽ không ai mặc quần áo chỉnh tề mà lại đi chân đất, hoặc đi giày có bít tất đầy đủ nhưng phanh hết cúc áo, lộ cả da thịt ra trước mặt mọi người.</a:t>
            </a:r>
            <a:endParaRPr lang="en-US" sz="2600" dirty="0">
              <a:solidFill>
                <a:srgbClr val="0000CC"/>
              </a:solidFill>
              <a:latin typeface="Arial" panose="020B0604020202020204" pitchFamily="34" charset="0"/>
              <a:cs typeface="Arial" panose="020B0604020202020204" pitchFamily="34" charset="0"/>
            </a:endParaRPr>
          </a:p>
        </p:txBody>
      </p:sp>
      <p:sp>
        <p:nvSpPr>
          <p:cNvPr id="9" name="Rectangle 8"/>
          <p:cNvSpPr/>
          <p:nvPr/>
        </p:nvSpPr>
        <p:spPr>
          <a:xfrm>
            <a:off x="6132003" y="1484784"/>
            <a:ext cx="5796645" cy="1692771"/>
          </a:xfrm>
          <a:prstGeom prst="rect">
            <a:avLst/>
          </a:prstGeom>
        </p:spPr>
        <p:txBody>
          <a:bodyPr wrap="square">
            <a:spAutoFit/>
          </a:bodyPr>
          <a:lstStyle/>
          <a:p>
            <a:pPr algn="just"/>
            <a:r>
              <a:rPr lang="en-US" sz="2600" b="1" dirty="0" smtClean="0">
                <a:solidFill>
                  <a:srgbClr val="FFFF00"/>
                </a:solidFill>
              </a:rPr>
              <a:t>Ở </a:t>
            </a:r>
            <a:r>
              <a:rPr lang="en-US" sz="2600" b="1" dirty="0" err="1" smtClean="0">
                <a:solidFill>
                  <a:srgbClr val="FFFF00"/>
                </a:solidFill>
              </a:rPr>
              <a:t>đoạn</a:t>
            </a:r>
            <a:r>
              <a:rPr lang="en-US" sz="2600" b="1" dirty="0" smtClean="0">
                <a:solidFill>
                  <a:srgbClr val="FFFF00"/>
                </a:solidFill>
              </a:rPr>
              <a:t> 1, </a:t>
            </a:r>
            <a:r>
              <a:rPr lang="en-US" sz="2600" b="1" dirty="0" err="1" smtClean="0">
                <a:solidFill>
                  <a:srgbClr val="FFFF00"/>
                </a:solidFill>
              </a:rPr>
              <a:t>bài</a:t>
            </a:r>
            <a:r>
              <a:rPr lang="en-US" sz="2600" b="1" dirty="0" smtClean="0">
                <a:solidFill>
                  <a:srgbClr val="FFFF00"/>
                </a:solidFill>
              </a:rPr>
              <a:t> </a:t>
            </a:r>
            <a:r>
              <a:rPr lang="en-US" sz="2600" b="1" dirty="0" err="1" smtClean="0">
                <a:solidFill>
                  <a:srgbClr val="FFFF00"/>
                </a:solidFill>
              </a:rPr>
              <a:t>viết</a:t>
            </a:r>
            <a:r>
              <a:rPr lang="en-US" sz="2600" b="1" dirty="0" smtClean="0">
                <a:solidFill>
                  <a:srgbClr val="FFFF00"/>
                </a:solidFill>
              </a:rPr>
              <a:t> </a:t>
            </a:r>
            <a:r>
              <a:rPr lang="en-US" sz="2600" b="1" dirty="0" err="1" smtClean="0">
                <a:solidFill>
                  <a:srgbClr val="FFFF00"/>
                </a:solidFill>
              </a:rPr>
              <a:t>nêu</a:t>
            </a:r>
            <a:r>
              <a:rPr lang="en-US" sz="2600" b="1" dirty="0" smtClean="0">
                <a:solidFill>
                  <a:srgbClr val="FFFF00"/>
                </a:solidFill>
              </a:rPr>
              <a:t> </a:t>
            </a:r>
            <a:r>
              <a:rPr lang="en-US" sz="2600" b="1" dirty="0" err="1" smtClean="0">
                <a:solidFill>
                  <a:srgbClr val="FFFF00"/>
                </a:solidFill>
              </a:rPr>
              <a:t>ra</a:t>
            </a:r>
            <a:r>
              <a:rPr lang="en-US" sz="2600" b="1" dirty="0" smtClean="0">
                <a:solidFill>
                  <a:srgbClr val="FFFF00"/>
                </a:solidFill>
              </a:rPr>
              <a:t> </a:t>
            </a:r>
            <a:r>
              <a:rPr lang="en-US" sz="2600" b="1" dirty="0" err="1" smtClean="0">
                <a:solidFill>
                  <a:srgbClr val="FFFF00"/>
                </a:solidFill>
              </a:rPr>
              <a:t>những</a:t>
            </a:r>
            <a:r>
              <a:rPr lang="en-US" sz="2600" b="1" dirty="0" smtClean="0">
                <a:solidFill>
                  <a:srgbClr val="FFFF00"/>
                </a:solidFill>
              </a:rPr>
              <a:t> </a:t>
            </a:r>
            <a:r>
              <a:rPr lang="en-US" sz="2600" b="1" dirty="0" err="1" smtClean="0">
                <a:solidFill>
                  <a:srgbClr val="FFFF00"/>
                </a:solidFill>
              </a:rPr>
              <a:t>dẫn</a:t>
            </a:r>
            <a:r>
              <a:rPr lang="en-US" sz="2600" b="1" dirty="0" smtClean="0">
                <a:solidFill>
                  <a:srgbClr val="FFFF00"/>
                </a:solidFill>
              </a:rPr>
              <a:t> </a:t>
            </a:r>
            <a:r>
              <a:rPr lang="en-US" sz="2600" b="1" dirty="0" err="1" smtClean="0">
                <a:solidFill>
                  <a:srgbClr val="FFFF00"/>
                </a:solidFill>
              </a:rPr>
              <a:t>chứng</a:t>
            </a:r>
            <a:r>
              <a:rPr lang="en-US" sz="2600" b="1" dirty="0" smtClean="0">
                <a:solidFill>
                  <a:srgbClr val="FFFF00"/>
                </a:solidFill>
              </a:rPr>
              <a:t> </a:t>
            </a:r>
            <a:r>
              <a:rPr lang="en-US" sz="2600" b="1" dirty="0" err="1" smtClean="0">
                <a:solidFill>
                  <a:srgbClr val="FFFF00"/>
                </a:solidFill>
              </a:rPr>
              <a:t>nào</a:t>
            </a:r>
            <a:r>
              <a:rPr lang="en-US" sz="2600" b="1" dirty="0" smtClean="0">
                <a:solidFill>
                  <a:srgbClr val="FFFF00"/>
                </a:solidFill>
              </a:rPr>
              <a:t> </a:t>
            </a:r>
            <a:r>
              <a:rPr lang="en-US" sz="2600" b="1" dirty="0" err="1" smtClean="0">
                <a:solidFill>
                  <a:srgbClr val="FFFF00"/>
                </a:solidFill>
              </a:rPr>
              <a:t>về</a:t>
            </a:r>
            <a:r>
              <a:rPr lang="en-US" sz="2600" b="1" dirty="0" smtClean="0">
                <a:solidFill>
                  <a:srgbClr val="FFFF00"/>
                </a:solidFill>
              </a:rPr>
              <a:t> </a:t>
            </a:r>
            <a:r>
              <a:rPr lang="en-US" sz="2600" b="1" dirty="0" err="1" smtClean="0">
                <a:solidFill>
                  <a:srgbClr val="FFFF00"/>
                </a:solidFill>
              </a:rPr>
              <a:t>cách</a:t>
            </a:r>
            <a:r>
              <a:rPr lang="en-US" sz="2600" b="1" dirty="0" smtClean="0">
                <a:solidFill>
                  <a:srgbClr val="FFFF00"/>
                </a:solidFill>
              </a:rPr>
              <a:t> </a:t>
            </a:r>
            <a:r>
              <a:rPr lang="en-US" sz="2600" b="1" dirty="0" err="1" smtClean="0">
                <a:solidFill>
                  <a:srgbClr val="FFFF00"/>
                </a:solidFill>
              </a:rPr>
              <a:t>ăn</a:t>
            </a:r>
            <a:r>
              <a:rPr lang="en-US" sz="2600" b="1" dirty="0" smtClean="0">
                <a:solidFill>
                  <a:srgbClr val="FFFF00"/>
                </a:solidFill>
              </a:rPr>
              <a:t> </a:t>
            </a:r>
            <a:r>
              <a:rPr lang="en-US" sz="2600" b="1" dirty="0" err="1" smtClean="0">
                <a:solidFill>
                  <a:srgbClr val="FFFF00"/>
                </a:solidFill>
              </a:rPr>
              <a:t>mặc</a:t>
            </a:r>
            <a:r>
              <a:rPr lang="en-US" sz="2600" b="1" dirty="0" smtClean="0">
                <a:solidFill>
                  <a:srgbClr val="FFFF00"/>
                </a:solidFill>
              </a:rPr>
              <a:t>? Qua </a:t>
            </a:r>
            <a:r>
              <a:rPr lang="en-US" sz="2600" b="1" dirty="0" err="1" smtClean="0">
                <a:solidFill>
                  <a:srgbClr val="FFFF00"/>
                </a:solidFill>
              </a:rPr>
              <a:t>đó</a:t>
            </a:r>
            <a:r>
              <a:rPr lang="en-US" sz="2600" b="1" dirty="0" smtClean="0">
                <a:solidFill>
                  <a:srgbClr val="FFFF00"/>
                </a:solidFill>
              </a:rPr>
              <a:t>, </a:t>
            </a:r>
            <a:r>
              <a:rPr lang="en-US" sz="2600" b="1" dirty="0" err="1" smtClean="0">
                <a:solidFill>
                  <a:srgbClr val="FFFF00"/>
                </a:solidFill>
              </a:rPr>
              <a:t>em</a:t>
            </a:r>
            <a:r>
              <a:rPr lang="en-US" sz="2600" b="1" dirty="0" smtClean="0">
                <a:solidFill>
                  <a:srgbClr val="FFFF00"/>
                </a:solidFill>
              </a:rPr>
              <a:t> </a:t>
            </a:r>
            <a:r>
              <a:rPr lang="en-US" sz="2600" b="1" dirty="0" err="1" smtClean="0">
                <a:solidFill>
                  <a:srgbClr val="FFFF00"/>
                </a:solidFill>
              </a:rPr>
              <a:t>rút</a:t>
            </a:r>
            <a:r>
              <a:rPr lang="en-US" sz="2600" b="1" dirty="0" smtClean="0">
                <a:solidFill>
                  <a:srgbClr val="FFFF00"/>
                </a:solidFill>
              </a:rPr>
              <a:t> </a:t>
            </a:r>
            <a:r>
              <a:rPr lang="en-US" sz="2600" b="1" dirty="0" err="1" smtClean="0">
                <a:solidFill>
                  <a:srgbClr val="FFFF00"/>
                </a:solidFill>
              </a:rPr>
              <a:t>ra</a:t>
            </a:r>
            <a:r>
              <a:rPr lang="en-US" sz="2600" b="1" dirty="0" smtClean="0">
                <a:solidFill>
                  <a:srgbClr val="FFFF00"/>
                </a:solidFill>
              </a:rPr>
              <a:t> </a:t>
            </a:r>
            <a:r>
              <a:rPr lang="en-US" sz="2600" b="1" dirty="0" err="1" smtClean="0">
                <a:solidFill>
                  <a:srgbClr val="FFFF00"/>
                </a:solidFill>
              </a:rPr>
              <a:t>nhận</a:t>
            </a:r>
            <a:r>
              <a:rPr lang="en-US" sz="2600" b="1" dirty="0" smtClean="0">
                <a:solidFill>
                  <a:srgbClr val="FFFF00"/>
                </a:solidFill>
              </a:rPr>
              <a:t> </a:t>
            </a:r>
            <a:r>
              <a:rPr lang="en-US" sz="2600" b="1" dirty="0" err="1" smtClean="0">
                <a:solidFill>
                  <a:srgbClr val="FFFF00"/>
                </a:solidFill>
              </a:rPr>
              <a:t>xét</a:t>
            </a:r>
            <a:r>
              <a:rPr lang="en-US" sz="2600" b="1" dirty="0" smtClean="0">
                <a:solidFill>
                  <a:srgbClr val="FFFF00"/>
                </a:solidFill>
              </a:rPr>
              <a:t> </a:t>
            </a:r>
            <a:r>
              <a:rPr lang="en-US" sz="2600" b="1" dirty="0" err="1" smtClean="0">
                <a:solidFill>
                  <a:srgbClr val="FFFF00"/>
                </a:solidFill>
              </a:rPr>
              <a:t>về</a:t>
            </a:r>
            <a:r>
              <a:rPr lang="en-US" sz="2600" b="1" dirty="0" smtClean="0">
                <a:solidFill>
                  <a:srgbClr val="FFFF00"/>
                </a:solidFill>
              </a:rPr>
              <a:t> </a:t>
            </a:r>
            <a:r>
              <a:rPr lang="en-US" sz="2600" b="1" dirty="0" err="1" smtClean="0">
                <a:solidFill>
                  <a:srgbClr val="FFFF00"/>
                </a:solidFill>
              </a:rPr>
              <a:t>vấn</a:t>
            </a:r>
            <a:r>
              <a:rPr lang="en-US" sz="2600" b="1" dirty="0" smtClean="0">
                <a:solidFill>
                  <a:srgbClr val="FFFF00"/>
                </a:solidFill>
              </a:rPr>
              <a:t> </a:t>
            </a:r>
            <a:r>
              <a:rPr lang="en-US" sz="2600" b="1" dirty="0" err="1" smtClean="0">
                <a:solidFill>
                  <a:srgbClr val="FFFF00"/>
                </a:solidFill>
              </a:rPr>
              <a:t>đề</a:t>
            </a:r>
            <a:r>
              <a:rPr lang="en-US" sz="2600" b="1" dirty="0" smtClean="0">
                <a:solidFill>
                  <a:srgbClr val="FFFF00"/>
                </a:solidFill>
              </a:rPr>
              <a:t> </a:t>
            </a:r>
            <a:r>
              <a:rPr lang="en-US" sz="2600" b="1" dirty="0" err="1" smtClean="0">
                <a:solidFill>
                  <a:srgbClr val="FFFF00"/>
                </a:solidFill>
              </a:rPr>
              <a:t>gì</a:t>
            </a:r>
            <a:r>
              <a:rPr lang="en-US" sz="2600" b="1" dirty="0" smtClean="0">
                <a:solidFill>
                  <a:srgbClr val="FFFF00"/>
                </a:solidFill>
              </a:rPr>
              <a:t>?</a:t>
            </a:r>
            <a:endParaRPr lang="en-US" sz="2600" b="1" dirty="0">
              <a:solidFill>
                <a:srgbClr val="FFFF00"/>
              </a:solidFill>
            </a:endParaRPr>
          </a:p>
        </p:txBody>
      </p:sp>
      <p:cxnSp>
        <p:nvCxnSpPr>
          <p:cNvPr id="15" name="Straight Connector 14"/>
          <p:cNvCxnSpPr/>
          <p:nvPr/>
        </p:nvCxnSpPr>
        <p:spPr>
          <a:xfrm>
            <a:off x="1127448" y="4221088"/>
            <a:ext cx="4608512" cy="0"/>
          </a:xfrm>
          <a:prstGeom prst="line">
            <a:avLst/>
          </a:prstGeom>
          <a:ln w="38100">
            <a:solidFill>
              <a:srgbClr val="CC2E1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63352" y="4776778"/>
            <a:ext cx="5616624" cy="0"/>
          </a:xfrm>
          <a:prstGeom prst="line">
            <a:avLst/>
          </a:prstGeom>
          <a:ln w="38100">
            <a:solidFill>
              <a:srgbClr val="CC2E1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63352" y="5352842"/>
            <a:ext cx="5472608" cy="0"/>
          </a:xfrm>
          <a:prstGeom prst="line">
            <a:avLst/>
          </a:prstGeom>
          <a:ln w="38100">
            <a:solidFill>
              <a:srgbClr val="CC2E1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63352" y="5877272"/>
            <a:ext cx="4824536" cy="0"/>
          </a:xfrm>
          <a:prstGeom prst="line">
            <a:avLst/>
          </a:prstGeom>
          <a:ln w="38100">
            <a:solidFill>
              <a:srgbClr val="CC2E1D"/>
            </a:solidFill>
          </a:ln>
        </p:spPr>
        <p:style>
          <a:lnRef idx="1">
            <a:schemeClr val="accent1"/>
          </a:lnRef>
          <a:fillRef idx="0">
            <a:schemeClr val="accent1"/>
          </a:fillRef>
          <a:effectRef idx="0">
            <a:schemeClr val="accent1"/>
          </a:effectRef>
          <a:fontRef idx="minor">
            <a:schemeClr val="tx1"/>
          </a:fontRef>
        </p:style>
      </p:cxnSp>
      <p:sp>
        <p:nvSpPr>
          <p:cNvPr id="21" name="Right Arrow 20"/>
          <p:cNvSpPr/>
          <p:nvPr/>
        </p:nvSpPr>
        <p:spPr>
          <a:xfrm>
            <a:off x="6096000" y="4377710"/>
            <a:ext cx="648072" cy="798136"/>
          </a:xfrm>
          <a:prstGeom prst="rightArrow">
            <a:avLst/>
          </a:prstGeom>
          <a:solidFill>
            <a:srgbClr val="FFFFF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6888088" y="4308726"/>
            <a:ext cx="4968552" cy="93610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0"/>
              </a:spcBef>
              <a:spcAft>
                <a:spcPts val="0"/>
              </a:spcAft>
            </a:pPr>
            <a:r>
              <a:rPr lang="en-US" sz="2400" b="1" dirty="0">
                <a:latin typeface="Arial" panose="020B0604020202020204" pitchFamily="34" charset="0"/>
                <a:cs typeface="Arial" panose="020B0604020202020204" pitchFamily="34" charset="0"/>
              </a:rPr>
              <a:t> Ăn </a:t>
            </a:r>
            <a:r>
              <a:rPr lang="en-US" sz="2400" b="1" dirty="0" err="1">
                <a:latin typeface="Arial" panose="020B0604020202020204" pitchFamily="34" charset="0"/>
                <a:cs typeface="Arial" panose="020B0604020202020204" pitchFamily="34" charset="0"/>
              </a:rPr>
              <a:t>mặc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phải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chỉnh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tề</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đồng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bộ</a:t>
            </a:r>
            <a:r>
              <a:rPr lang="en-US" sz="2400" b="1" dirty="0">
                <a:latin typeface="Arial" panose="020B0604020202020204" pitchFamily="34" charset="0"/>
                <a:cs typeface="Arial" panose="020B0604020202020204" pitchFamily="34" charset="0"/>
              </a:rPr>
              <a:t>.</a:t>
            </a:r>
          </a:p>
        </p:txBody>
      </p:sp>
      <p:sp>
        <p:nvSpPr>
          <p:cNvPr id="16" name="Rectangle 15"/>
          <p:cNvSpPr/>
          <p:nvPr/>
        </p:nvSpPr>
        <p:spPr>
          <a:xfrm>
            <a:off x="0" y="-18628"/>
            <a:ext cx="12192000" cy="896088"/>
          </a:xfrm>
          <a:prstGeom prst="rect">
            <a:avLst/>
          </a:prstGeom>
          <a:solidFill>
            <a:srgbClr val="AAEE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FF00"/>
                </a:solidFill>
                <a:latin typeface="Arial" panose="020B0604020202020204" pitchFamily="34" charset="0"/>
                <a:cs typeface="Arial" panose="020B0604020202020204" pitchFamily="34" charset="0"/>
              </a:rPr>
              <a:t> </a:t>
            </a:r>
            <a:r>
              <a:rPr lang="en-US" sz="2800" b="1" dirty="0" smtClean="0">
                <a:solidFill>
                  <a:srgbClr val="FFFF00"/>
                </a:solidFill>
                <a:latin typeface="Arial" panose="020B0604020202020204" pitchFamily="34" charset="0"/>
                <a:cs typeface="Arial" panose="020B0604020202020204" pitchFamily="34" charset="0"/>
              </a:rPr>
              <a:t>	</a:t>
            </a:r>
            <a:r>
              <a:rPr lang="en-US" sz="2800" b="1" dirty="0" smtClean="0">
                <a:solidFill>
                  <a:srgbClr val="FF0000"/>
                </a:solidFill>
                <a:latin typeface="Arial" panose="020B0604020202020204" pitchFamily="34" charset="0"/>
                <a:cs typeface="Arial" panose="020B0604020202020204" pitchFamily="34" charset="0"/>
              </a:rPr>
              <a:t>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Tìm</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hiểu</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ví</a:t>
            </a:r>
            <a:r>
              <a:rPr lang="en-US" sz="2800" b="1" dirty="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dụ</a:t>
            </a:r>
            <a:r>
              <a:rPr lang="en-US" sz="2800" b="1" dirty="0" smtClean="0">
                <a:solidFill>
                  <a:srgbClr val="FF0000"/>
                </a:solidFill>
                <a:latin typeface="Arial" panose="020B0604020202020204" pitchFamily="34" charset="0"/>
                <a:cs typeface="Arial" panose="020B0604020202020204" pitchFamily="34" charset="0"/>
              </a:rPr>
              <a:t> </a:t>
            </a:r>
            <a:r>
              <a:rPr lang="en-US" sz="2800" b="1" dirty="0">
                <a:solidFill>
                  <a:srgbClr val="FF0000"/>
                </a:solidFill>
                <a:latin typeface="Arial" panose="020B0604020202020204" pitchFamily="34" charset="0"/>
                <a:cs typeface="Arial" panose="020B0604020202020204" pitchFamily="34" charset="0"/>
              </a:rPr>
              <a:t>(SGK, </a:t>
            </a:r>
            <a:r>
              <a:rPr lang="en-US" sz="2800" b="1" dirty="0" err="1">
                <a:solidFill>
                  <a:srgbClr val="FF0000"/>
                </a:solidFill>
                <a:latin typeface="Arial" panose="020B0604020202020204" pitchFamily="34" charset="0"/>
                <a:cs typeface="Arial" panose="020B0604020202020204" pitchFamily="34" charset="0"/>
              </a:rPr>
              <a:t>trang</a:t>
            </a:r>
            <a:r>
              <a:rPr lang="en-US" sz="2800" b="1" dirty="0">
                <a:solidFill>
                  <a:srgbClr val="FF0000"/>
                </a:solidFill>
                <a:latin typeface="Arial" panose="020B0604020202020204" pitchFamily="34" charset="0"/>
                <a:cs typeface="Arial" panose="020B0604020202020204" pitchFamily="34" charset="0"/>
              </a:rPr>
              <a:t> 9-10)</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326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000"/>
                                        <p:tgtEl>
                                          <p:spTgt spid="8">
                                            <p:bg/>
                                          </p:spTgt>
                                        </p:tgtEl>
                                      </p:cBhvr>
                                    </p:animEffect>
                                    <p:anim calcmode="lin" valueType="num">
                                      <p:cBhvr>
                                        <p:cTn id="8" dur="1000" fill="hold"/>
                                        <p:tgtEl>
                                          <p:spTgt spid="8">
                                            <p:bg/>
                                          </p:spTgt>
                                        </p:tgtEl>
                                        <p:attrNameLst>
                                          <p:attrName>ppt_x</p:attrName>
                                        </p:attrNameLst>
                                      </p:cBhvr>
                                      <p:tavLst>
                                        <p:tav tm="0">
                                          <p:val>
                                            <p:strVal val="#ppt_x"/>
                                          </p:val>
                                        </p:tav>
                                        <p:tav tm="100000">
                                          <p:val>
                                            <p:strVal val="#ppt_x"/>
                                          </p:val>
                                        </p:tav>
                                      </p:tavLst>
                                    </p:anim>
                                    <p:anim calcmode="lin" valueType="num">
                                      <p:cBhvr>
                                        <p:cTn id="9" dur="1000" fill="hold"/>
                                        <p:tgtEl>
                                          <p:spTgt spid="8">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childTnLst>
                          </p:cTn>
                        </p:par>
                        <p:par>
                          <p:cTn id="34" fill="hold">
                            <p:stCondLst>
                              <p:cond delay="150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9" grpId="0"/>
      <p:bldP spid="21"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263352" y="1196752"/>
            <a:ext cx="6428722" cy="5300197"/>
          </a:xfrm>
          <a:ln>
            <a:solidFill>
              <a:srgbClr val="CC2E1D"/>
            </a:solidFill>
          </a:ln>
        </p:spPr>
        <p:style>
          <a:lnRef idx="2">
            <a:schemeClr val="dk1"/>
          </a:lnRef>
          <a:fillRef idx="1">
            <a:schemeClr val="lt1"/>
          </a:fillRef>
          <a:effectRef idx="0">
            <a:schemeClr val="dk1"/>
          </a:effectRef>
          <a:fontRef idx="minor">
            <a:schemeClr val="dk1"/>
          </a:fontRef>
        </p:style>
        <p:txBody>
          <a:bodyPr>
            <a:normAutofit fontScale="85000" lnSpcReduction="20000"/>
          </a:bodyPr>
          <a:lstStyle/>
          <a:p>
            <a:pPr marL="0" indent="0" algn="just">
              <a:lnSpc>
                <a:spcPct val="150000"/>
              </a:lnSpc>
              <a:buNone/>
            </a:pPr>
            <a:r>
              <a:rPr lang="en-US" sz="2600" b="1" i="1" dirty="0" smtClean="0">
                <a:solidFill>
                  <a:srgbClr val="0000CC"/>
                </a:solidFill>
                <a:latin typeface="Arial" panose="020B0604020202020204" pitchFamily="34" charset="0"/>
                <a:cs typeface="Arial" panose="020B0604020202020204" pitchFamily="34" charset="0"/>
              </a:rPr>
              <a:t>	</a:t>
            </a:r>
            <a:r>
              <a:rPr lang="vi-VN" sz="2400" b="1" i="1" dirty="0">
                <a:solidFill>
                  <a:srgbClr val="0000CC"/>
                </a:solidFill>
              </a:rPr>
              <a:t> Người ta nói: “Ăn cho mình, mặc cho người”, có lẽ nhiều phần đúng. Cô gái một mình trong hang sâu chắc không váy xoè váy ngắn, không mắt xanh môi đỏ, không tô đỏ chót móng chân móng tay. Anh thanh niên đi tát nước hay câu cá ngoài cánh đồng vắng chắc không chải đầu mượt bằng sáp thơm, áo sơ-mi là phẳng tắp… Trang phục không có pháp luật nào can thiệp, nhưng có những quy tắc ngầm phải tuân thủ, đó là văn hoá xã hội. Đi đám cưới không thể lôi thôi lếch thếch, mặt nhọ nhem, chân tay lấm bùn. Đi dự đám tang không được mặc áo quần loè loẹt, nói cười oang </a:t>
            </a:r>
            <a:r>
              <a:rPr lang="vi-VN" sz="2400" b="1" i="1" dirty="0" smtClean="0">
                <a:solidFill>
                  <a:srgbClr val="0000CC"/>
                </a:solidFill>
              </a:rPr>
              <a:t>oang</a:t>
            </a:r>
            <a:r>
              <a:rPr lang="en-US" sz="2400" b="1" i="1" dirty="0" smtClean="0">
                <a:solidFill>
                  <a:srgbClr val="0000CC"/>
                </a:solidFill>
              </a:rPr>
              <a:t>.</a:t>
            </a:r>
            <a:endParaRPr lang="en-US" sz="2600" dirty="0">
              <a:solidFill>
                <a:srgbClr val="0000CC"/>
              </a:solidFill>
              <a:latin typeface="Arial" panose="020B0604020202020204" pitchFamily="34" charset="0"/>
              <a:cs typeface="Arial" panose="020B0604020202020204" pitchFamily="34" charset="0"/>
            </a:endParaRPr>
          </a:p>
        </p:txBody>
      </p:sp>
      <p:sp>
        <p:nvSpPr>
          <p:cNvPr id="9" name="Rectangle 8"/>
          <p:cNvSpPr/>
          <p:nvPr/>
        </p:nvSpPr>
        <p:spPr>
          <a:xfrm>
            <a:off x="803411" y="1528397"/>
            <a:ext cx="6059997" cy="492443"/>
          </a:xfrm>
          <a:prstGeom prst="rect">
            <a:avLst/>
          </a:prstGeom>
        </p:spPr>
        <p:txBody>
          <a:bodyPr wrap="square">
            <a:spAutoFit/>
          </a:bodyPr>
          <a:lstStyle/>
          <a:p>
            <a:r>
              <a:rPr lang="en-US" sz="2600" b="1" smtClean="0">
                <a:solidFill>
                  <a:srgbClr val="FFFF00"/>
                </a:solidFill>
              </a:rPr>
              <a:t> </a:t>
            </a:r>
            <a:endParaRPr lang="en-US" sz="2600" b="1">
              <a:solidFill>
                <a:srgbClr val="FFFF00"/>
              </a:solidFill>
            </a:endParaRPr>
          </a:p>
        </p:txBody>
      </p:sp>
      <p:sp>
        <p:nvSpPr>
          <p:cNvPr id="5" name="Rounded Rectangle 4"/>
          <p:cNvSpPr/>
          <p:nvPr/>
        </p:nvSpPr>
        <p:spPr>
          <a:xfrm>
            <a:off x="7693837" y="3276112"/>
            <a:ext cx="4069130" cy="1441862"/>
          </a:xfrm>
          <a:prstGeom prst="roundRect">
            <a:avLst/>
          </a:prstGeom>
          <a:solidFill>
            <a:srgbClr val="CC2E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400" b="1" dirty="0" smtClean="0">
                <a:latin typeface="Arial" panose="020B0604020202020204" pitchFamily="34" charset="0"/>
                <a:cs typeface="Arial" panose="020B0604020202020204" pitchFamily="34" charset="0"/>
              </a:rPr>
              <a:t>Ăn </a:t>
            </a:r>
            <a:r>
              <a:rPr lang="en-US" sz="2400" b="1" dirty="0" err="1" smtClean="0">
                <a:latin typeface="Arial" panose="020B0604020202020204" pitchFamily="34" charset="0"/>
                <a:cs typeface="Arial" panose="020B0604020202020204" pitchFamily="34" charset="0"/>
              </a:rPr>
              <a:t>mặc</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phải</a:t>
            </a:r>
            <a:r>
              <a:rPr lang="en-US" sz="2400" b="1" dirty="0" smtClean="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phù</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hợp</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với</a:t>
            </a:r>
            <a:r>
              <a:rPr lang="en-US" sz="2400" b="1" dirty="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hoàn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cảnh</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công</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việc</a:t>
            </a:r>
            <a:r>
              <a:rPr lang="en-US" sz="2400" b="1" dirty="0" smtClean="0">
                <a:latin typeface="Arial" panose="020B0604020202020204" pitchFamily="34" charset="0"/>
                <a:cs typeface="Arial" panose="020B0604020202020204" pitchFamily="34" charset="0"/>
              </a:rPr>
              <a:t>.</a:t>
            </a:r>
            <a:endParaRPr lang="en-US" sz="2400" b="1" dirty="0">
              <a:solidFill>
                <a:schemeClr val="tx1"/>
              </a:solidFill>
              <a:latin typeface="Arial" panose="020B0604020202020204" pitchFamily="34" charset="0"/>
              <a:cs typeface="Arial" panose="020B0604020202020204" pitchFamily="34" charset="0"/>
            </a:endParaRPr>
          </a:p>
        </p:txBody>
      </p:sp>
      <p:sp>
        <p:nvSpPr>
          <p:cNvPr id="16" name="Rectangle 15"/>
          <p:cNvSpPr/>
          <p:nvPr/>
        </p:nvSpPr>
        <p:spPr>
          <a:xfrm>
            <a:off x="6888088" y="1196752"/>
            <a:ext cx="5018895" cy="1569660"/>
          </a:xfrm>
          <a:prstGeom prst="rect">
            <a:avLst/>
          </a:prstGeom>
        </p:spPr>
        <p:txBody>
          <a:bodyPr wrap="square">
            <a:spAutoFit/>
          </a:bodyPr>
          <a:lstStyle/>
          <a:p>
            <a:pPr algn="just"/>
            <a:r>
              <a:rPr lang="en-US" sz="2400" b="1" dirty="0" smtClean="0">
                <a:solidFill>
                  <a:srgbClr val="FFFF00"/>
                </a:solidFill>
              </a:rPr>
              <a:t>Ở </a:t>
            </a:r>
            <a:r>
              <a:rPr lang="en-US" sz="2400" b="1" dirty="0" err="1">
                <a:solidFill>
                  <a:srgbClr val="FFFF00"/>
                </a:solidFill>
              </a:rPr>
              <a:t>đoạn</a:t>
            </a:r>
            <a:r>
              <a:rPr lang="en-US" sz="2400" b="1" dirty="0">
                <a:solidFill>
                  <a:srgbClr val="FFFF00"/>
                </a:solidFill>
              </a:rPr>
              <a:t> </a:t>
            </a:r>
            <a:r>
              <a:rPr lang="en-US" sz="2400" b="1" dirty="0" smtClean="0">
                <a:solidFill>
                  <a:srgbClr val="FFFF00"/>
                </a:solidFill>
              </a:rPr>
              <a:t>2, </a:t>
            </a:r>
            <a:r>
              <a:rPr lang="en-US" sz="2400" b="1" dirty="0" err="1">
                <a:solidFill>
                  <a:srgbClr val="FFFF00"/>
                </a:solidFill>
              </a:rPr>
              <a:t>bài</a:t>
            </a:r>
            <a:r>
              <a:rPr lang="en-US" sz="2400" b="1" dirty="0">
                <a:solidFill>
                  <a:srgbClr val="FFFF00"/>
                </a:solidFill>
              </a:rPr>
              <a:t> </a:t>
            </a:r>
            <a:r>
              <a:rPr lang="en-US" sz="2400" b="1" dirty="0" err="1">
                <a:solidFill>
                  <a:srgbClr val="FFFF00"/>
                </a:solidFill>
              </a:rPr>
              <a:t>viết</a:t>
            </a:r>
            <a:r>
              <a:rPr lang="en-US" sz="2400" b="1" dirty="0">
                <a:solidFill>
                  <a:srgbClr val="FFFF00"/>
                </a:solidFill>
              </a:rPr>
              <a:t> </a:t>
            </a:r>
            <a:r>
              <a:rPr lang="en-US" sz="2400" b="1" dirty="0" err="1">
                <a:solidFill>
                  <a:srgbClr val="FFFF00"/>
                </a:solidFill>
              </a:rPr>
              <a:t>nêu</a:t>
            </a:r>
            <a:r>
              <a:rPr lang="en-US" sz="2400" b="1" dirty="0">
                <a:solidFill>
                  <a:srgbClr val="FFFF00"/>
                </a:solidFill>
              </a:rPr>
              <a:t> </a:t>
            </a:r>
            <a:r>
              <a:rPr lang="en-US" sz="2400" b="1" dirty="0" err="1">
                <a:solidFill>
                  <a:srgbClr val="FFFF00"/>
                </a:solidFill>
              </a:rPr>
              <a:t>ra</a:t>
            </a:r>
            <a:r>
              <a:rPr lang="en-US" sz="2400" b="1" dirty="0">
                <a:solidFill>
                  <a:srgbClr val="FFFF00"/>
                </a:solidFill>
              </a:rPr>
              <a:t> </a:t>
            </a:r>
            <a:r>
              <a:rPr lang="en-US" sz="2400" b="1" dirty="0" err="1">
                <a:solidFill>
                  <a:srgbClr val="FFFF00"/>
                </a:solidFill>
              </a:rPr>
              <a:t>những</a:t>
            </a:r>
            <a:r>
              <a:rPr lang="en-US" sz="2400" b="1" dirty="0">
                <a:solidFill>
                  <a:srgbClr val="FFFF00"/>
                </a:solidFill>
              </a:rPr>
              <a:t> </a:t>
            </a:r>
            <a:r>
              <a:rPr lang="en-US" sz="2400" b="1" dirty="0" err="1">
                <a:solidFill>
                  <a:srgbClr val="FFFF00"/>
                </a:solidFill>
              </a:rPr>
              <a:t>dẫn</a:t>
            </a:r>
            <a:r>
              <a:rPr lang="en-US" sz="2400" b="1" dirty="0">
                <a:solidFill>
                  <a:srgbClr val="FFFF00"/>
                </a:solidFill>
              </a:rPr>
              <a:t> </a:t>
            </a:r>
            <a:r>
              <a:rPr lang="en-US" sz="2400" b="1" dirty="0" err="1">
                <a:solidFill>
                  <a:srgbClr val="FFFF00"/>
                </a:solidFill>
              </a:rPr>
              <a:t>chứng</a:t>
            </a:r>
            <a:r>
              <a:rPr lang="en-US" sz="2400" b="1" dirty="0">
                <a:solidFill>
                  <a:srgbClr val="FFFF00"/>
                </a:solidFill>
              </a:rPr>
              <a:t> </a:t>
            </a:r>
            <a:r>
              <a:rPr lang="en-US" sz="2400" b="1" dirty="0" err="1">
                <a:solidFill>
                  <a:srgbClr val="FFFF00"/>
                </a:solidFill>
              </a:rPr>
              <a:t>nào</a:t>
            </a:r>
            <a:r>
              <a:rPr lang="en-US" sz="2400" b="1" dirty="0">
                <a:solidFill>
                  <a:srgbClr val="FFFF00"/>
                </a:solidFill>
              </a:rPr>
              <a:t> </a:t>
            </a:r>
            <a:r>
              <a:rPr lang="en-US" sz="2400" b="1" dirty="0" err="1">
                <a:solidFill>
                  <a:srgbClr val="FFFF00"/>
                </a:solidFill>
              </a:rPr>
              <a:t>về</a:t>
            </a:r>
            <a:r>
              <a:rPr lang="en-US" sz="2400" b="1" dirty="0">
                <a:solidFill>
                  <a:srgbClr val="FFFF00"/>
                </a:solidFill>
              </a:rPr>
              <a:t> </a:t>
            </a:r>
            <a:r>
              <a:rPr lang="en-US" sz="2400" b="1" dirty="0" err="1">
                <a:solidFill>
                  <a:srgbClr val="FFFF00"/>
                </a:solidFill>
              </a:rPr>
              <a:t>cách</a:t>
            </a:r>
            <a:r>
              <a:rPr lang="en-US" sz="2400" b="1" dirty="0">
                <a:solidFill>
                  <a:srgbClr val="FFFF00"/>
                </a:solidFill>
              </a:rPr>
              <a:t> </a:t>
            </a:r>
            <a:r>
              <a:rPr lang="en-US" sz="2400" b="1" dirty="0" err="1">
                <a:solidFill>
                  <a:srgbClr val="FFFF00"/>
                </a:solidFill>
              </a:rPr>
              <a:t>ăn</a:t>
            </a:r>
            <a:r>
              <a:rPr lang="en-US" sz="2400" b="1" dirty="0">
                <a:solidFill>
                  <a:srgbClr val="FFFF00"/>
                </a:solidFill>
              </a:rPr>
              <a:t> </a:t>
            </a:r>
            <a:r>
              <a:rPr lang="en-US" sz="2400" b="1" dirty="0" err="1">
                <a:solidFill>
                  <a:srgbClr val="FFFF00"/>
                </a:solidFill>
              </a:rPr>
              <a:t>mặc</a:t>
            </a:r>
            <a:r>
              <a:rPr lang="en-US" sz="2400" b="1" dirty="0">
                <a:solidFill>
                  <a:srgbClr val="FFFF00"/>
                </a:solidFill>
              </a:rPr>
              <a:t>? Qua </a:t>
            </a:r>
            <a:r>
              <a:rPr lang="en-US" sz="2400" b="1" dirty="0" err="1">
                <a:solidFill>
                  <a:srgbClr val="FFFF00"/>
                </a:solidFill>
              </a:rPr>
              <a:t>đó</a:t>
            </a:r>
            <a:r>
              <a:rPr lang="en-US" sz="2400" b="1" dirty="0">
                <a:solidFill>
                  <a:srgbClr val="FFFF00"/>
                </a:solidFill>
              </a:rPr>
              <a:t>, </a:t>
            </a:r>
            <a:r>
              <a:rPr lang="en-US" sz="2400" b="1" dirty="0" err="1">
                <a:solidFill>
                  <a:srgbClr val="FFFF00"/>
                </a:solidFill>
              </a:rPr>
              <a:t>em</a:t>
            </a:r>
            <a:r>
              <a:rPr lang="en-US" sz="2400" b="1" dirty="0">
                <a:solidFill>
                  <a:srgbClr val="FFFF00"/>
                </a:solidFill>
              </a:rPr>
              <a:t> </a:t>
            </a:r>
            <a:r>
              <a:rPr lang="en-US" sz="2400" b="1" dirty="0" err="1">
                <a:solidFill>
                  <a:srgbClr val="FFFF00"/>
                </a:solidFill>
              </a:rPr>
              <a:t>rút</a:t>
            </a:r>
            <a:r>
              <a:rPr lang="en-US" sz="2400" b="1" dirty="0">
                <a:solidFill>
                  <a:srgbClr val="FFFF00"/>
                </a:solidFill>
              </a:rPr>
              <a:t> </a:t>
            </a:r>
            <a:r>
              <a:rPr lang="en-US" sz="2400" b="1" dirty="0" err="1">
                <a:solidFill>
                  <a:srgbClr val="FFFF00"/>
                </a:solidFill>
              </a:rPr>
              <a:t>ra</a:t>
            </a:r>
            <a:r>
              <a:rPr lang="en-US" sz="2400" b="1" dirty="0">
                <a:solidFill>
                  <a:srgbClr val="FFFF00"/>
                </a:solidFill>
              </a:rPr>
              <a:t> </a:t>
            </a:r>
            <a:r>
              <a:rPr lang="en-US" sz="2400" b="1" dirty="0" err="1">
                <a:solidFill>
                  <a:srgbClr val="FFFF00"/>
                </a:solidFill>
              </a:rPr>
              <a:t>nhận</a:t>
            </a:r>
            <a:r>
              <a:rPr lang="en-US" sz="2400" b="1" dirty="0">
                <a:solidFill>
                  <a:srgbClr val="FFFF00"/>
                </a:solidFill>
              </a:rPr>
              <a:t> </a:t>
            </a:r>
            <a:r>
              <a:rPr lang="en-US" sz="2400" b="1" dirty="0" err="1">
                <a:solidFill>
                  <a:srgbClr val="FFFF00"/>
                </a:solidFill>
              </a:rPr>
              <a:t>xét</a:t>
            </a:r>
            <a:r>
              <a:rPr lang="en-US" sz="2400" b="1" dirty="0">
                <a:solidFill>
                  <a:srgbClr val="FFFF00"/>
                </a:solidFill>
              </a:rPr>
              <a:t> </a:t>
            </a:r>
            <a:r>
              <a:rPr lang="en-US" sz="2400" b="1" dirty="0" err="1">
                <a:solidFill>
                  <a:srgbClr val="FFFF00"/>
                </a:solidFill>
              </a:rPr>
              <a:t>về</a:t>
            </a:r>
            <a:r>
              <a:rPr lang="en-US" sz="2400" b="1" dirty="0">
                <a:solidFill>
                  <a:srgbClr val="FFFF00"/>
                </a:solidFill>
              </a:rPr>
              <a:t> </a:t>
            </a:r>
            <a:r>
              <a:rPr lang="en-US" sz="2400" b="1" dirty="0" err="1">
                <a:solidFill>
                  <a:srgbClr val="FFFF00"/>
                </a:solidFill>
              </a:rPr>
              <a:t>vấn</a:t>
            </a:r>
            <a:r>
              <a:rPr lang="en-US" sz="2400" b="1" dirty="0">
                <a:solidFill>
                  <a:srgbClr val="FFFF00"/>
                </a:solidFill>
              </a:rPr>
              <a:t> </a:t>
            </a:r>
            <a:r>
              <a:rPr lang="en-US" sz="2400" b="1" dirty="0" err="1">
                <a:solidFill>
                  <a:srgbClr val="FFFF00"/>
                </a:solidFill>
              </a:rPr>
              <a:t>đề</a:t>
            </a:r>
            <a:r>
              <a:rPr lang="en-US" sz="2400" b="1" dirty="0">
                <a:solidFill>
                  <a:srgbClr val="FFFF00"/>
                </a:solidFill>
              </a:rPr>
              <a:t> </a:t>
            </a:r>
            <a:r>
              <a:rPr lang="en-US" sz="2400" b="1" dirty="0" err="1">
                <a:solidFill>
                  <a:srgbClr val="FFFF00"/>
                </a:solidFill>
              </a:rPr>
              <a:t>gì</a:t>
            </a:r>
            <a:r>
              <a:rPr lang="en-US" sz="2400" b="1" dirty="0">
                <a:solidFill>
                  <a:srgbClr val="FFFF00"/>
                </a:solidFill>
              </a:rPr>
              <a:t>?</a:t>
            </a:r>
          </a:p>
        </p:txBody>
      </p:sp>
      <p:cxnSp>
        <p:nvCxnSpPr>
          <p:cNvPr id="13" name="Straight Connector 12"/>
          <p:cNvCxnSpPr/>
          <p:nvPr/>
        </p:nvCxnSpPr>
        <p:spPr>
          <a:xfrm>
            <a:off x="444958" y="2420888"/>
            <a:ext cx="59766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07368" y="5589240"/>
            <a:ext cx="61926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07368" y="3616629"/>
            <a:ext cx="61206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07368" y="5992893"/>
            <a:ext cx="61206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279576" y="5200805"/>
            <a:ext cx="43204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279576" y="3212976"/>
            <a:ext cx="42484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35360" y="3997043"/>
            <a:ext cx="59766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44958" y="2824541"/>
            <a:ext cx="59766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475819" y="2020840"/>
            <a:ext cx="20522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35360" y="6381328"/>
            <a:ext cx="12241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ight Arrow 20"/>
          <p:cNvSpPr/>
          <p:nvPr/>
        </p:nvSpPr>
        <p:spPr>
          <a:xfrm>
            <a:off x="6863408" y="3597975"/>
            <a:ext cx="648072" cy="798136"/>
          </a:xfrm>
          <a:prstGeom prst="rightArrow">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18628"/>
            <a:ext cx="12192000" cy="896088"/>
          </a:xfrm>
          <a:prstGeom prst="rect">
            <a:avLst/>
          </a:prstGeom>
          <a:solidFill>
            <a:srgbClr val="AAEE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FF00"/>
                </a:solidFill>
                <a:latin typeface="Arial" panose="020B0604020202020204" pitchFamily="34" charset="0"/>
                <a:cs typeface="Arial" panose="020B0604020202020204" pitchFamily="34" charset="0"/>
              </a:rPr>
              <a:t> </a:t>
            </a:r>
            <a:r>
              <a:rPr lang="en-US" sz="2800" b="1" dirty="0" smtClean="0">
                <a:solidFill>
                  <a:srgbClr val="FFFF00"/>
                </a:solidFill>
                <a:latin typeface="Arial" panose="020B0604020202020204" pitchFamily="34" charset="0"/>
                <a:cs typeface="Arial" panose="020B0604020202020204" pitchFamily="34" charset="0"/>
              </a:rPr>
              <a:t>	</a:t>
            </a:r>
            <a:r>
              <a:rPr lang="en-US" sz="2800" b="1" dirty="0" smtClean="0">
                <a:solidFill>
                  <a:srgbClr val="FF0000"/>
                </a:solidFill>
                <a:latin typeface="Arial" panose="020B0604020202020204" pitchFamily="34" charset="0"/>
                <a:cs typeface="Arial" panose="020B0604020202020204" pitchFamily="34" charset="0"/>
              </a:rPr>
              <a:t>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Tìm</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hiểu</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ví</a:t>
            </a:r>
            <a:r>
              <a:rPr lang="en-US" sz="2800" b="1" dirty="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dụ</a:t>
            </a:r>
            <a:r>
              <a:rPr lang="en-US" sz="2800" b="1" dirty="0" smtClean="0">
                <a:solidFill>
                  <a:srgbClr val="FF0000"/>
                </a:solidFill>
                <a:latin typeface="Arial" panose="020B0604020202020204" pitchFamily="34" charset="0"/>
                <a:cs typeface="Arial" panose="020B0604020202020204" pitchFamily="34" charset="0"/>
              </a:rPr>
              <a:t> </a:t>
            </a:r>
            <a:r>
              <a:rPr lang="en-US" sz="2800" b="1" dirty="0">
                <a:solidFill>
                  <a:srgbClr val="FF0000"/>
                </a:solidFill>
                <a:latin typeface="Arial" panose="020B0604020202020204" pitchFamily="34" charset="0"/>
                <a:cs typeface="Arial" panose="020B0604020202020204" pitchFamily="34" charset="0"/>
              </a:rPr>
              <a:t>(SGK, </a:t>
            </a:r>
            <a:r>
              <a:rPr lang="en-US" sz="2800" b="1" dirty="0" err="1">
                <a:solidFill>
                  <a:srgbClr val="FF0000"/>
                </a:solidFill>
                <a:latin typeface="Arial" panose="020B0604020202020204" pitchFamily="34" charset="0"/>
                <a:cs typeface="Arial" panose="020B0604020202020204" pitchFamily="34" charset="0"/>
              </a:rPr>
              <a:t>trang</a:t>
            </a:r>
            <a:r>
              <a:rPr lang="en-US" sz="2800" b="1" dirty="0">
                <a:solidFill>
                  <a:srgbClr val="FF0000"/>
                </a:solidFill>
                <a:latin typeface="Arial" panose="020B0604020202020204" pitchFamily="34" charset="0"/>
                <a:cs typeface="Arial" panose="020B0604020202020204" pitchFamily="34" charset="0"/>
              </a:rPr>
              <a:t> 9-10)</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561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000"/>
                                        <p:tgtEl>
                                          <p:spTgt spid="8">
                                            <p:bg/>
                                          </p:spTgt>
                                        </p:tgtEl>
                                      </p:cBhvr>
                                    </p:animEffect>
                                    <p:anim calcmode="lin" valueType="num">
                                      <p:cBhvr>
                                        <p:cTn id="8" dur="1000" fill="hold"/>
                                        <p:tgtEl>
                                          <p:spTgt spid="8">
                                            <p:bg/>
                                          </p:spTgt>
                                        </p:tgtEl>
                                        <p:attrNameLst>
                                          <p:attrName>ppt_x</p:attrName>
                                        </p:attrNameLst>
                                      </p:cBhvr>
                                      <p:tavLst>
                                        <p:tav tm="0">
                                          <p:val>
                                            <p:strVal val="#ppt_x"/>
                                          </p:val>
                                        </p:tav>
                                        <p:tav tm="100000">
                                          <p:val>
                                            <p:strVal val="#ppt_x"/>
                                          </p:val>
                                        </p:tav>
                                      </p:tavLst>
                                    </p:anim>
                                    <p:anim calcmode="lin" valueType="num">
                                      <p:cBhvr>
                                        <p:cTn id="9" dur="1000" fill="hold"/>
                                        <p:tgtEl>
                                          <p:spTgt spid="8">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left)">
                                      <p:cBhvr>
                                        <p:cTn id="33" dur="500"/>
                                        <p:tgtEl>
                                          <p:spTgt spid="33"/>
                                        </p:tgtEl>
                                      </p:cBhvr>
                                    </p:animEffect>
                                  </p:childTnLst>
                                </p:cTn>
                              </p:par>
                            </p:childTnLst>
                          </p:cTn>
                        </p:par>
                        <p:par>
                          <p:cTn id="34" fill="hold">
                            <p:stCondLst>
                              <p:cond delay="1500"/>
                            </p:stCondLst>
                            <p:childTnLst>
                              <p:par>
                                <p:cTn id="35" presetID="22" presetClass="entr" presetSubtype="8"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left)">
                                      <p:cBhvr>
                                        <p:cTn id="41" dur="500"/>
                                        <p:tgtEl>
                                          <p:spTgt spid="26"/>
                                        </p:tgtEl>
                                      </p:cBhvr>
                                    </p:animEffect>
                                  </p:childTnLst>
                                </p:cTn>
                              </p:par>
                            </p:childTnLst>
                          </p:cTn>
                        </p:par>
                        <p:par>
                          <p:cTn id="42" fill="hold">
                            <p:stCondLst>
                              <p:cond delay="2500"/>
                            </p:stCondLst>
                            <p:childTnLst>
                              <p:par>
                                <p:cTn id="43" presetID="22" presetClass="entr" presetSubtype="8"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par>
                          <p:cTn id="46" fill="hold">
                            <p:stCondLst>
                              <p:cond delay="3000"/>
                            </p:stCondLst>
                            <p:childTnLst>
                              <p:par>
                                <p:cTn id="47" presetID="22" presetClass="entr" presetSubtype="8" fill="hold"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childTnLst>
                          </p:cTn>
                        </p:par>
                        <p:par>
                          <p:cTn id="50" fill="hold">
                            <p:stCondLst>
                              <p:cond delay="3500"/>
                            </p:stCondLst>
                            <p:childTnLst>
                              <p:par>
                                <p:cTn id="51" presetID="22" presetClass="entr" presetSubtype="8"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left)">
                                      <p:cBhvr>
                                        <p:cTn id="53" dur="500"/>
                                        <p:tgtEl>
                                          <p:spTgt spid="23"/>
                                        </p:tgtEl>
                                      </p:cBhvr>
                                    </p:animEffect>
                                  </p:childTnLst>
                                </p:cTn>
                              </p:par>
                            </p:childTnLst>
                          </p:cTn>
                        </p:par>
                        <p:par>
                          <p:cTn id="54" fill="hold">
                            <p:stCondLst>
                              <p:cond delay="4000"/>
                            </p:stCondLst>
                            <p:childTnLst>
                              <p:par>
                                <p:cTn id="55" presetID="22" presetClass="entr" presetSubtype="8"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4500"/>
                            </p:stCondLst>
                            <p:childTnLst>
                              <p:par>
                                <p:cTn id="59" presetID="22" presetClass="entr" presetSubtype="8" fill="hold"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left)">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left)">
                                      <p:cBhvr>
                                        <p:cTn id="66" dur="500"/>
                                        <p:tgtEl>
                                          <p:spTgt spid="21"/>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wipe(left)">
                                      <p:cBhvr>
                                        <p:cTn id="7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5" grpId="0" animBg="1"/>
      <p:bldP spid="16" grpId="0"/>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7"/>
          <p:cNvSpPr>
            <a:spLocks noGrp="1"/>
          </p:cNvSpPr>
          <p:nvPr>
            <p:ph sz="half" idx="2"/>
          </p:nvPr>
        </p:nvSpPr>
        <p:spPr>
          <a:xfrm>
            <a:off x="191344" y="404664"/>
            <a:ext cx="4503633" cy="2664296"/>
          </a:xfrm>
          <a:ln>
            <a:solidFill>
              <a:srgbClr val="CC2E1D"/>
            </a:solidFill>
          </a:ln>
        </p:spPr>
        <p:style>
          <a:lnRef idx="2">
            <a:schemeClr val="dk1"/>
          </a:lnRef>
          <a:fillRef idx="1">
            <a:schemeClr val="lt1"/>
          </a:fillRef>
          <a:effectRef idx="0">
            <a:schemeClr val="dk1"/>
          </a:effectRef>
          <a:fontRef idx="minor">
            <a:schemeClr val="dk1"/>
          </a:fontRef>
        </p:style>
        <p:txBody>
          <a:bodyPr>
            <a:noAutofit/>
          </a:bodyPr>
          <a:lstStyle/>
          <a:p>
            <a:pPr marL="0" indent="0" algn="just">
              <a:lnSpc>
                <a:spcPct val="150000"/>
              </a:lnSpc>
              <a:buNone/>
            </a:pPr>
            <a:r>
              <a:rPr lang="en-US" sz="2200" b="1" i="1" dirty="0" smtClean="0">
                <a:solidFill>
                  <a:srgbClr val="0000CC"/>
                </a:solidFill>
                <a:latin typeface="Arial" panose="020B0604020202020204" pitchFamily="34" charset="0"/>
                <a:cs typeface="Arial" panose="020B0604020202020204" pitchFamily="34" charset="0"/>
              </a:rPr>
              <a:t>…</a:t>
            </a:r>
            <a:r>
              <a:rPr lang="vi-VN" sz="2200" b="1" i="1" dirty="0" smtClean="0">
                <a:solidFill>
                  <a:srgbClr val="0000CC"/>
                </a:solidFill>
                <a:latin typeface="Arial" panose="020B0604020202020204" pitchFamily="34" charset="0"/>
                <a:cs typeface="Arial" panose="020B0604020202020204" pitchFamily="34" charset="0"/>
              </a:rPr>
              <a:t>không </a:t>
            </a:r>
            <a:r>
              <a:rPr lang="vi-VN" sz="2200" b="1" i="1" dirty="0">
                <a:solidFill>
                  <a:srgbClr val="0000CC"/>
                </a:solidFill>
                <a:latin typeface="Arial" panose="020B0604020202020204" pitchFamily="34" charset="0"/>
                <a:cs typeface="Arial" panose="020B0604020202020204" pitchFamily="34" charset="0"/>
              </a:rPr>
              <a:t>ai mặc quần áo chỉnh tề mà lại đi chân đất, hoặc đi giày có bít tất đầy đủ nhưng phanh hết cúc áo, lộ cả da thịt ra trước mặt mọi người.</a:t>
            </a:r>
            <a:endParaRPr lang="en-US" sz="2200" dirty="0">
              <a:solidFill>
                <a:srgbClr val="0000CC"/>
              </a:solidFill>
              <a:latin typeface="Arial" panose="020B0604020202020204" pitchFamily="34" charset="0"/>
              <a:cs typeface="Arial" panose="020B0604020202020204" pitchFamily="34" charset="0"/>
            </a:endParaRPr>
          </a:p>
        </p:txBody>
      </p:sp>
      <p:sp>
        <p:nvSpPr>
          <p:cNvPr id="10" name="Content Placeholder 7"/>
          <p:cNvSpPr>
            <a:spLocks noGrp="1"/>
          </p:cNvSpPr>
          <p:nvPr>
            <p:ph sz="half" idx="2"/>
          </p:nvPr>
        </p:nvSpPr>
        <p:spPr>
          <a:xfrm>
            <a:off x="214279" y="3212976"/>
            <a:ext cx="4480698" cy="3240360"/>
          </a:xfrm>
          <a:ln>
            <a:solidFill>
              <a:srgbClr val="CC2E1D"/>
            </a:solidFill>
          </a:ln>
        </p:spPr>
        <p:style>
          <a:lnRef idx="2">
            <a:schemeClr val="dk1"/>
          </a:lnRef>
          <a:fillRef idx="1">
            <a:schemeClr val="lt1"/>
          </a:fillRef>
          <a:effectRef idx="0">
            <a:schemeClr val="dk1"/>
          </a:effectRef>
          <a:fontRef idx="minor">
            <a:schemeClr val="dk1"/>
          </a:fontRef>
        </p:style>
        <p:txBody>
          <a:bodyPr>
            <a:noAutofit/>
          </a:bodyPr>
          <a:lstStyle/>
          <a:p>
            <a:pPr marL="0" indent="0" algn="just">
              <a:lnSpc>
                <a:spcPct val="150000"/>
              </a:lnSpc>
              <a:buNone/>
            </a:pPr>
            <a:r>
              <a:rPr lang="en-US" sz="2200" b="1" i="1" dirty="0" err="1" smtClean="0">
                <a:solidFill>
                  <a:srgbClr val="0000CC"/>
                </a:solidFill>
                <a:latin typeface="Arial" panose="020B0604020202020204" pitchFamily="34" charset="0"/>
                <a:cs typeface="Arial" panose="020B0604020202020204" pitchFamily="34" charset="0"/>
              </a:rPr>
              <a:t>Cô</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gái</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một</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mình</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trong</a:t>
            </a:r>
            <a:r>
              <a:rPr lang="en-US" sz="2200" b="1" i="1" dirty="0" smtClean="0">
                <a:solidFill>
                  <a:srgbClr val="0000CC"/>
                </a:solidFill>
                <a:latin typeface="Arial" panose="020B0604020202020204" pitchFamily="34" charset="0"/>
                <a:cs typeface="Arial" panose="020B0604020202020204" pitchFamily="34" charset="0"/>
              </a:rPr>
              <a:t> hang </a:t>
            </a:r>
            <a:r>
              <a:rPr lang="en-US" sz="2200" b="1" i="1" dirty="0" err="1" smtClean="0">
                <a:solidFill>
                  <a:srgbClr val="0000CC"/>
                </a:solidFill>
                <a:latin typeface="Arial" panose="020B0604020202020204" pitchFamily="34" charset="0"/>
                <a:cs typeface="Arial" panose="020B0604020202020204" pitchFamily="34" charset="0"/>
              </a:rPr>
              <a:t>sâu</a:t>
            </a:r>
            <a:r>
              <a:rPr lang="en-US" sz="2200" b="1" i="1" dirty="0" smtClean="0">
                <a:solidFill>
                  <a:srgbClr val="0000CC"/>
                </a:solidFill>
                <a:latin typeface="Arial" panose="020B0604020202020204" pitchFamily="34" charset="0"/>
                <a:cs typeface="Arial" panose="020B0604020202020204" pitchFamily="34" charset="0"/>
              </a:rPr>
              <a:t> </a:t>
            </a:r>
            <a:r>
              <a:rPr lang="vi-VN" sz="2200" b="1" i="1" dirty="0" smtClean="0">
                <a:solidFill>
                  <a:srgbClr val="0000CC"/>
                </a:solidFill>
                <a:latin typeface="Arial" panose="020B0604020202020204" pitchFamily="34" charset="0"/>
                <a:cs typeface="Arial" panose="020B0604020202020204" pitchFamily="34" charset="0"/>
              </a:rPr>
              <a:t>chắc không</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Anh</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thanh</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niên</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đi</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tát</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nước</a:t>
            </a:r>
            <a:r>
              <a:rPr lang="en-US" sz="2200" b="1" i="1" dirty="0" smtClean="0">
                <a:solidFill>
                  <a:srgbClr val="0000CC"/>
                </a:solidFill>
                <a:latin typeface="Arial" panose="020B0604020202020204" pitchFamily="34" charset="0"/>
                <a:cs typeface="Arial" panose="020B0604020202020204" pitchFamily="34" charset="0"/>
              </a:rPr>
              <a:t> hay </a:t>
            </a:r>
            <a:r>
              <a:rPr lang="en-US" sz="2200" b="1" i="1" dirty="0" err="1" smtClean="0">
                <a:solidFill>
                  <a:srgbClr val="0000CC"/>
                </a:solidFill>
                <a:latin typeface="Arial" panose="020B0604020202020204" pitchFamily="34" charset="0"/>
                <a:cs typeface="Arial" panose="020B0604020202020204" pitchFamily="34" charset="0"/>
              </a:rPr>
              <a:t>câu</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cá</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ngoài</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cánh</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đồng</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vắng</a:t>
            </a:r>
            <a:r>
              <a:rPr lang="en-US" sz="2200" b="1" i="1" dirty="0" smtClean="0">
                <a:solidFill>
                  <a:srgbClr val="0000CC"/>
                </a:solidFill>
                <a:latin typeface="Arial" panose="020B0604020202020204" pitchFamily="34" charset="0"/>
                <a:cs typeface="Arial" panose="020B0604020202020204" pitchFamily="34" charset="0"/>
              </a:rPr>
              <a:t> </a:t>
            </a:r>
            <a:r>
              <a:rPr lang="vi-VN" sz="2200" b="1" i="1" dirty="0" smtClean="0">
                <a:solidFill>
                  <a:srgbClr val="0000CC"/>
                </a:solidFill>
                <a:latin typeface="Arial" panose="020B0604020202020204" pitchFamily="34" charset="0"/>
                <a:cs typeface="Arial" panose="020B0604020202020204" pitchFamily="34" charset="0"/>
              </a:rPr>
              <a:t>chắc không</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Đi</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đám</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cưới</a:t>
            </a:r>
            <a:r>
              <a:rPr lang="en-US" sz="2200" b="1" i="1" dirty="0" smtClean="0">
                <a:solidFill>
                  <a:srgbClr val="0000CC"/>
                </a:solidFill>
                <a:latin typeface="Arial" panose="020B0604020202020204" pitchFamily="34" charset="0"/>
                <a:cs typeface="Arial" panose="020B0604020202020204" pitchFamily="34" charset="0"/>
              </a:rPr>
              <a:t> </a:t>
            </a:r>
            <a:r>
              <a:rPr lang="vi-VN" sz="2200" b="1" i="1" dirty="0" smtClean="0">
                <a:solidFill>
                  <a:srgbClr val="0000CC"/>
                </a:solidFill>
                <a:latin typeface="Arial" panose="020B0604020202020204" pitchFamily="34" charset="0"/>
                <a:cs typeface="Arial" panose="020B0604020202020204" pitchFamily="34" charset="0"/>
              </a:rPr>
              <a:t>không thể</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Đi</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dự</a:t>
            </a:r>
            <a:r>
              <a:rPr lang="en-US" sz="2200" b="1" i="1" dirty="0" smtClean="0">
                <a:solidFill>
                  <a:srgbClr val="0000CC"/>
                </a:solidFill>
                <a:latin typeface="Arial" panose="020B0604020202020204" pitchFamily="34" charset="0"/>
                <a:cs typeface="Arial" panose="020B0604020202020204" pitchFamily="34" charset="0"/>
              </a:rPr>
              <a:t> </a:t>
            </a:r>
            <a:r>
              <a:rPr lang="en-US" sz="2200" b="1" i="1" dirty="0" err="1" smtClean="0">
                <a:solidFill>
                  <a:srgbClr val="0000CC"/>
                </a:solidFill>
                <a:latin typeface="Arial" panose="020B0604020202020204" pitchFamily="34" charset="0"/>
                <a:cs typeface="Arial" panose="020B0604020202020204" pitchFamily="34" charset="0"/>
              </a:rPr>
              <a:t>đám</a:t>
            </a:r>
            <a:r>
              <a:rPr lang="en-US" sz="2200" b="1" i="1" dirty="0" smtClean="0">
                <a:solidFill>
                  <a:srgbClr val="0000CC"/>
                </a:solidFill>
                <a:latin typeface="Arial" panose="020B0604020202020204" pitchFamily="34" charset="0"/>
                <a:cs typeface="Arial" panose="020B0604020202020204" pitchFamily="34" charset="0"/>
              </a:rPr>
              <a:t> tang</a:t>
            </a:r>
            <a:r>
              <a:rPr lang="vi-VN" sz="2200" b="1" i="1" dirty="0" smtClean="0">
                <a:solidFill>
                  <a:srgbClr val="0000CC"/>
                </a:solidFill>
                <a:latin typeface="Arial" panose="020B0604020202020204" pitchFamily="34" charset="0"/>
                <a:cs typeface="Arial" panose="020B0604020202020204" pitchFamily="34" charset="0"/>
              </a:rPr>
              <a:t> không được</a:t>
            </a:r>
            <a:r>
              <a:rPr lang="en-US" sz="2200" b="1" i="1" dirty="0" smtClean="0">
                <a:solidFill>
                  <a:srgbClr val="0000CC"/>
                </a:solidFill>
                <a:latin typeface="Arial" panose="020B0604020202020204" pitchFamily="34" charset="0"/>
                <a:cs typeface="Arial" panose="020B0604020202020204" pitchFamily="34" charset="0"/>
              </a:rPr>
              <a:t>…</a:t>
            </a:r>
            <a:endParaRPr lang="en-US" sz="2200" dirty="0">
              <a:solidFill>
                <a:srgbClr val="0000CC"/>
              </a:solidFill>
              <a:latin typeface="Arial" panose="020B0604020202020204" pitchFamily="34" charset="0"/>
              <a:cs typeface="Arial" panose="020B0604020202020204" pitchFamily="34" charset="0"/>
            </a:endParaRPr>
          </a:p>
        </p:txBody>
      </p:sp>
      <p:cxnSp>
        <p:nvCxnSpPr>
          <p:cNvPr id="12" name="Straight Connector 11"/>
          <p:cNvCxnSpPr/>
          <p:nvPr/>
        </p:nvCxnSpPr>
        <p:spPr>
          <a:xfrm>
            <a:off x="602457" y="908720"/>
            <a:ext cx="11521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135560" y="5229200"/>
            <a:ext cx="160469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5145049" y="1268760"/>
            <a:ext cx="4360516" cy="936104"/>
          </a:xfrm>
          <a:prstGeom prst="round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latin typeface="Arial" panose="020B0604020202020204" pitchFamily="34" charset="0"/>
                <a:cs typeface="Arial" panose="020B0604020202020204" pitchFamily="34" charset="0"/>
              </a:rPr>
              <a:t>Đoạn</a:t>
            </a:r>
            <a:r>
              <a:rPr lang="en-US" sz="2200" b="1" dirty="0" smtClean="0">
                <a:latin typeface="Arial" panose="020B0604020202020204" pitchFamily="34" charset="0"/>
                <a:cs typeface="Arial" panose="020B0604020202020204" pitchFamily="34" charset="0"/>
              </a:rPr>
              <a:t> 1: Ăn </a:t>
            </a:r>
            <a:r>
              <a:rPr lang="en-US" sz="2200" b="1" dirty="0" err="1" smtClean="0">
                <a:latin typeface="Arial" panose="020B0604020202020204" pitchFamily="34" charset="0"/>
                <a:cs typeface="Arial" panose="020B0604020202020204" pitchFamily="34" charset="0"/>
              </a:rPr>
              <a:t>mặc</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phải</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chỉnh</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tề</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đồng</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bộ</a:t>
            </a:r>
            <a:r>
              <a:rPr lang="en-US" sz="2200" b="1" dirty="0" smtClean="0">
                <a:latin typeface="Arial" panose="020B0604020202020204" pitchFamily="34" charset="0"/>
                <a:cs typeface="Arial" panose="020B0604020202020204" pitchFamily="34" charset="0"/>
              </a:rPr>
              <a:t>. </a:t>
            </a:r>
            <a:endParaRPr lang="en-US" sz="2200" b="1" dirty="0">
              <a:latin typeface="Arial" panose="020B0604020202020204" pitchFamily="34" charset="0"/>
              <a:cs typeface="Arial" panose="020B0604020202020204" pitchFamily="34" charset="0"/>
            </a:endParaRPr>
          </a:p>
        </p:txBody>
      </p:sp>
      <p:sp>
        <p:nvSpPr>
          <p:cNvPr id="19" name="Rounded Rectangle 18"/>
          <p:cNvSpPr/>
          <p:nvPr/>
        </p:nvSpPr>
        <p:spPr>
          <a:xfrm>
            <a:off x="5145049" y="4270784"/>
            <a:ext cx="4367784" cy="1124744"/>
          </a:xfrm>
          <a:prstGeom prst="round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latin typeface="Arial" panose="020B0604020202020204" pitchFamily="34" charset="0"/>
                <a:cs typeface="Arial" panose="020B0604020202020204" pitchFamily="34" charset="0"/>
              </a:rPr>
              <a:t>Đoạn</a:t>
            </a:r>
            <a:r>
              <a:rPr lang="en-US" sz="2200" b="1" dirty="0">
                <a:latin typeface="Arial" panose="020B0604020202020204" pitchFamily="34" charset="0"/>
                <a:cs typeface="Arial" panose="020B0604020202020204" pitchFamily="34" charset="0"/>
              </a:rPr>
              <a:t> 2: Ăn </a:t>
            </a:r>
            <a:r>
              <a:rPr lang="en-US" sz="2200" b="1" dirty="0" err="1">
                <a:latin typeface="Arial" panose="020B0604020202020204" pitchFamily="34" charset="0"/>
                <a:cs typeface="Arial" panose="020B0604020202020204" pitchFamily="34" charset="0"/>
              </a:rPr>
              <a:t>mặc</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phải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phù</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hợp</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với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hoàn</a:t>
            </a:r>
            <a:r>
              <a:rPr lang="en-US" sz="2200" b="1" dirty="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cảnh</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công</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việc</a:t>
            </a:r>
            <a:r>
              <a:rPr lang="en-US" sz="2200" b="1" dirty="0" smtClean="0">
                <a:latin typeface="Arial" panose="020B0604020202020204" pitchFamily="34" charset="0"/>
                <a:cs typeface="Arial" panose="020B0604020202020204" pitchFamily="34" charset="0"/>
              </a:rPr>
              <a:t>.</a:t>
            </a:r>
            <a:endParaRPr lang="en-US" sz="2200" b="1" dirty="0">
              <a:latin typeface="Arial" panose="020B0604020202020204" pitchFamily="34" charset="0"/>
              <a:cs typeface="Arial" panose="020B0604020202020204" pitchFamily="34" charset="0"/>
            </a:endParaRPr>
          </a:p>
        </p:txBody>
      </p:sp>
      <p:cxnSp>
        <p:nvCxnSpPr>
          <p:cNvPr id="21" name="Straight Connector 20"/>
          <p:cNvCxnSpPr/>
          <p:nvPr/>
        </p:nvCxnSpPr>
        <p:spPr>
          <a:xfrm>
            <a:off x="345546" y="4221088"/>
            <a:ext cx="148104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826593" y="5733256"/>
            <a:ext cx="14386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742010" y="6237312"/>
            <a:ext cx="1380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7208092" y="2636912"/>
            <a:ext cx="4720556" cy="1163862"/>
          </a:xfrm>
          <a:prstGeom prst="roundRect">
            <a:avLst/>
          </a:prstGeom>
          <a:solidFill>
            <a:srgbClr val="0000CC"/>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i="1" dirty="0" err="1" smtClean="0">
                <a:latin typeface="Arial" panose="020B0604020202020204" pitchFamily="34" charset="0"/>
                <a:cs typeface="Arial" panose="020B0604020202020204" pitchFamily="34" charset="0"/>
              </a:rPr>
              <a:t>Trang</a:t>
            </a:r>
            <a:r>
              <a:rPr lang="en-US" b="1" i="1" dirty="0" smtClean="0">
                <a:latin typeface="Arial" panose="020B0604020202020204" pitchFamily="34" charset="0"/>
                <a:cs typeface="Arial" panose="020B0604020202020204" pitchFamily="34" charset="0"/>
              </a:rPr>
              <a:t> </a:t>
            </a:r>
            <a:r>
              <a:rPr lang="en-US" b="1" i="1" dirty="0" err="1" smtClean="0">
                <a:latin typeface="Arial" panose="020B0604020202020204" pitchFamily="34" charset="0"/>
                <a:cs typeface="Arial" panose="020B0604020202020204" pitchFamily="34" charset="0"/>
              </a:rPr>
              <a:t>phục</a:t>
            </a:r>
            <a:r>
              <a:rPr lang="en-US" b="1" i="1" dirty="0" smtClean="0">
                <a:latin typeface="Arial" panose="020B0604020202020204" pitchFamily="34" charset="0"/>
                <a:cs typeface="Arial" panose="020B0604020202020204" pitchFamily="34" charset="0"/>
              </a:rPr>
              <a:t> </a:t>
            </a:r>
            <a:r>
              <a:rPr lang="en-US" b="1" i="1" dirty="0" err="1" smtClean="0">
                <a:latin typeface="Arial" panose="020B0604020202020204" pitchFamily="34" charset="0"/>
                <a:cs typeface="Arial" panose="020B0604020202020204" pitchFamily="34" charset="0"/>
              </a:rPr>
              <a:t>không</a:t>
            </a:r>
            <a:r>
              <a:rPr lang="en-US" b="1" i="1" dirty="0" smtClean="0">
                <a:latin typeface="Arial" panose="020B0604020202020204" pitchFamily="34" charset="0"/>
                <a:cs typeface="Arial" panose="020B0604020202020204" pitchFamily="34" charset="0"/>
              </a:rPr>
              <a:t> </a:t>
            </a:r>
            <a:r>
              <a:rPr lang="en-US" b="1" i="1" dirty="0" err="1" smtClean="0">
                <a:latin typeface="Arial" panose="020B0604020202020204" pitchFamily="34" charset="0"/>
                <a:cs typeface="Arial" panose="020B0604020202020204" pitchFamily="34" charset="0"/>
              </a:rPr>
              <a:t>có</a:t>
            </a:r>
            <a:r>
              <a:rPr lang="en-US" b="1" i="1" dirty="0" smtClean="0">
                <a:latin typeface="Arial" panose="020B0604020202020204" pitchFamily="34" charset="0"/>
                <a:cs typeface="Arial" panose="020B0604020202020204" pitchFamily="34" charset="0"/>
              </a:rPr>
              <a:t> </a:t>
            </a:r>
            <a:r>
              <a:rPr lang="en-US" b="1" i="1" dirty="0" err="1" smtClean="0">
                <a:latin typeface="Arial" panose="020B0604020202020204" pitchFamily="34" charset="0"/>
                <a:cs typeface="Arial" panose="020B0604020202020204" pitchFamily="34" charset="0"/>
              </a:rPr>
              <a:t>pháp</a:t>
            </a:r>
            <a:r>
              <a:rPr lang="en-US" b="1" i="1" dirty="0" smtClean="0">
                <a:latin typeface="Arial" panose="020B0604020202020204" pitchFamily="34" charset="0"/>
                <a:cs typeface="Arial" panose="020B0604020202020204" pitchFamily="34" charset="0"/>
              </a:rPr>
              <a:t> </a:t>
            </a:r>
            <a:r>
              <a:rPr lang="en-US" b="1" i="1" dirty="0" err="1" smtClean="0">
                <a:latin typeface="Arial" panose="020B0604020202020204" pitchFamily="34" charset="0"/>
                <a:cs typeface="Arial" panose="020B0604020202020204" pitchFamily="34" charset="0"/>
              </a:rPr>
              <a:t>luật</a:t>
            </a:r>
            <a:r>
              <a:rPr lang="en-US" b="1" i="1" dirty="0" smtClean="0">
                <a:latin typeface="Arial" panose="020B0604020202020204" pitchFamily="34" charset="0"/>
                <a:cs typeface="Arial" panose="020B0604020202020204" pitchFamily="34" charset="0"/>
              </a:rPr>
              <a:t> </a:t>
            </a:r>
            <a:r>
              <a:rPr lang="en-US" b="1" i="1" dirty="0" err="1" smtClean="0">
                <a:latin typeface="Arial" panose="020B0604020202020204" pitchFamily="34" charset="0"/>
                <a:cs typeface="Arial" panose="020B0604020202020204" pitchFamily="34" charset="0"/>
              </a:rPr>
              <a:t>nào</a:t>
            </a:r>
            <a:r>
              <a:rPr lang="en-US" b="1" i="1" dirty="0" smtClean="0">
                <a:latin typeface="Arial" panose="020B0604020202020204" pitchFamily="34" charset="0"/>
                <a:cs typeface="Arial" panose="020B0604020202020204" pitchFamily="34" charset="0"/>
              </a:rPr>
              <a:t> can </a:t>
            </a:r>
            <a:r>
              <a:rPr lang="en-US" b="1" i="1" dirty="0" err="1" smtClean="0">
                <a:latin typeface="Arial" panose="020B0604020202020204" pitchFamily="34" charset="0"/>
                <a:cs typeface="Arial" panose="020B0604020202020204" pitchFamily="34" charset="0"/>
              </a:rPr>
              <a:t>thiệp</a:t>
            </a:r>
            <a:r>
              <a:rPr lang="en-US" b="1" i="1" dirty="0" smtClean="0">
                <a:latin typeface="Arial" panose="020B0604020202020204" pitchFamily="34" charset="0"/>
                <a:cs typeface="Arial" panose="020B0604020202020204" pitchFamily="34" charset="0"/>
              </a:rPr>
              <a:t>, </a:t>
            </a:r>
            <a:r>
              <a:rPr lang="en-US" b="1" i="1" dirty="0" err="1" smtClean="0">
                <a:latin typeface="Arial" panose="020B0604020202020204" pitchFamily="34" charset="0"/>
                <a:cs typeface="Arial" panose="020B0604020202020204" pitchFamily="34" charset="0"/>
              </a:rPr>
              <a:t>nhưng</a:t>
            </a:r>
            <a:r>
              <a:rPr lang="en-US" b="1" i="1" dirty="0" smtClean="0">
                <a:latin typeface="Arial" panose="020B0604020202020204" pitchFamily="34" charset="0"/>
                <a:cs typeface="Arial" panose="020B0604020202020204" pitchFamily="34" charset="0"/>
              </a:rPr>
              <a:t> </a:t>
            </a:r>
            <a:r>
              <a:rPr lang="en-US" b="1" i="1" dirty="0" err="1" smtClean="0">
                <a:latin typeface="Arial" panose="020B0604020202020204" pitchFamily="34" charset="0"/>
                <a:cs typeface="Arial" panose="020B0604020202020204" pitchFamily="34" charset="0"/>
              </a:rPr>
              <a:t>có</a:t>
            </a:r>
            <a:r>
              <a:rPr lang="en-US" b="1" i="1" dirty="0" smtClean="0">
                <a:latin typeface="Arial" panose="020B0604020202020204" pitchFamily="34" charset="0"/>
                <a:cs typeface="Arial" panose="020B0604020202020204" pitchFamily="34" charset="0"/>
              </a:rPr>
              <a:t> </a:t>
            </a:r>
            <a:r>
              <a:rPr lang="en-US" b="1" i="1" dirty="0" err="1" smtClean="0">
                <a:latin typeface="Arial" panose="020B0604020202020204" pitchFamily="34" charset="0"/>
                <a:cs typeface="Arial" panose="020B0604020202020204" pitchFamily="34" charset="0"/>
              </a:rPr>
              <a:t>những</a:t>
            </a:r>
            <a:r>
              <a:rPr lang="en-US" b="1" i="1" dirty="0" smtClean="0">
                <a:latin typeface="Arial" panose="020B0604020202020204" pitchFamily="34" charset="0"/>
                <a:cs typeface="Arial" panose="020B0604020202020204" pitchFamily="34" charset="0"/>
              </a:rPr>
              <a:t> </a:t>
            </a:r>
            <a:r>
              <a:rPr lang="en-US" b="1" i="1" dirty="0" err="1" smtClean="0">
                <a:solidFill>
                  <a:srgbClr val="FFFF00"/>
                </a:solidFill>
                <a:latin typeface="Arial" panose="020B0604020202020204" pitchFamily="34" charset="0"/>
                <a:cs typeface="Arial" panose="020B0604020202020204" pitchFamily="34" charset="0"/>
              </a:rPr>
              <a:t>quy</a:t>
            </a:r>
            <a:r>
              <a:rPr lang="en-US" b="1" i="1" dirty="0" smtClean="0">
                <a:solidFill>
                  <a:srgbClr val="FFFF00"/>
                </a:solidFill>
                <a:latin typeface="Arial" panose="020B0604020202020204" pitchFamily="34" charset="0"/>
                <a:cs typeface="Arial" panose="020B0604020202020204" pitchFamily="34" charset="0"/>
              </a:rPr>
              <a:t> </a:t>
            </a:r>
            <a:r>
              <a:rPr lang="en-US" b="1" i="1" dirty="0" err="1" smtClean="0">
                <a:solidFill>
                  <a:srgbClr val="FFFF00"/>
                </a:solidFill>
                <a:latin typeface="Arial" panose="020B0604020202020204" pitchFamily="34" charset="0"/>
                <a:cs typeface="Arial" panose="020B0604020202020204" pitchFamily="34" charset="0"/>
              </a:rPr>
              <a:t>tắc</a:t>
            </a:r>
            <a:r>
              <a:rPr lang="en-US" b="1" i="1" dirty="0" smtClean="0">
                <a:solidFill>
                  <a:srgbClr val="FFFF00"/>
                </a:solidFill>
                <a:latin typeface="Arial" panose="020B0604020202020204" pitchFamily="34" charset="0"/>
                <a:cs typeface="Arial" panose="020B0604020202020204" pitchFamily="34" charset="0"/>
              </a:rPr>
              <a:t> </a:t>
            </a:r>
            <a:r>
              <a:rPr lang="en-US" b="1" i="1" dirty="0" err="1" smtClean="0">
                <a:solidFill>
                  <a:srgbClr val="FFFF00"/>
                </a:solidFill>
                <a:latin typeface="Arial" panose="020B0604020202020204" pitchFamily="34" charset="0"/>
                <a:cs typeface="Arial" panose="020B0604020202020204" pitchFamily="34" charset="0"/>
              </a:rPr>
              <a:t>ngầm</a:t>
            </a:r>
            <a:r>
              <a:rPr lang="en-US" b="1" i="1" dirty="0" smtClean="0">
                <a:solidFill>
                  <a:srgbClr val="FFFF00"/>
                </a:solidFill>
                <a:latin typeface="Arial" panose="020B0604020202020204" pitchFamily="34" charset="0"/>
                <a:cs typeface="Arial" panose="020B0604020202020204" pitchFamily="34" charset="0"/>
              </a:rPr>
              <a:t> </a:t>
            </a:r>
            <a:r>
              <a:rPr lang="en-US" b="1" i="1" dirty="0" err="1" smtClean="0">
                <a:latin typeface="Arial" panose="020B0604020202020204" pitchFamily="34" charset="0"/>
                <a:cs typeface="Arial" panose="020B0604020202020204" pitchFamily="34" charset="0"/>
              </a:rPr>
              <a:t>phải</a:t>
            </a:r>
            <a:r>
              <a:rPr lang="en-US" b="1" i="1" dirty="0" smtClean="0">
                <a:latin typeface="Arial" panose="020B0604020202020204" pitchFamily="34" charset="0"/>
                <a:cs typeface="Arial" panose="020B0604020202020204" pitchFamily="34" charset="0"/>
              </a:rPr>
              <a:t> </a:t>
            </a:r>
            <a:r>
              <a:rPr lang="en-US" b="1" i="1" dirty="0" err="1" smtClean="0">
                <a:latin typeface="Arial" panose="020B0604020202020204" pitchFamily="34" charset="0"/>
                <a:cs typeface="Arial" panose="020B0604020202020204" pitchFamily="34" charset="0"/>
              </a:rPr>
              <a:t>tuân</a:t>
            </a:r>
            <a:r>
              <a:rPr lang="en-US" b="1" i="1" dirty="0" smtClean="0">
                <a:latin typeface="Arial" panose="020B0604020202020204" pitchFamily="34" charset="0"/>
                <a:cs typeface="Arial" panose="020B0604020202020204" pitchFamily="34" charset="0"/>
              </a:rPr>
              <a:t> </a:t>
            </a:r>
            <a:r>
              <a:rPr lang="en-US" b="1" i="1" dirty="0" err="1" smtClean="0">
                <a:latin typeface="Arial" panose="020B0604020202020204" pitchFamily="34" charset="0"/>
                <a:cs typeface="Arial" panose="020B0604020202020204" pitchFamily="34" charset="0"/>
              </a:rPr>
              <a:t>thủ</a:t>
            </a:r>
            <a:r>
              <a:rPr lang="en-US" b="1" i="1" dirty="0" smtClean="0">
                <a:latin typeface="Arial" panose="020B0604020202020204" pitchFamily="34" charset="0"/>
                <a:cs typeface="Arial" panose="020B0604020202020204" pitchFamily="34" charset="0"/>
              </a:rPr>
              <a:t>, </a:t>
            </a:r>
            <a:r>
              <a:rPr lang="en-US" b="1" i="1" dirty="0" err="1" smtClean="0">
                <a:latin typeface="Arial" panose="020B0604020202020204" pitchFamily="34" charset="0"/>
                <a:cs typeface="Arial" panose="020B0604020202020204" pitchFamily="34" charset="0"/>
              </a:rPr>
              <a:t>đó</a:t>
            </a:r>
            <a:r>
              <a:rPr lang="en-US" b="1" i="1" dirty="0" smtClean="0">
                <a:latin typeface="Arial" panose="020B0604020202020204" pitchFamily="34" charset="0"/>
                <a:cs typeface="Arial" panose="020B0604020202020204" pitchFamily="34" charset="0"/>
              </a:rPr>
              <a:t> </a:t>
            </a:r>
            <a:r>
              <a:rPr lang="en-US" b="1" i="1" dirty="0" err="1" smtClean="0">
                <a:latin typeface="Arial" panose="020B0604020202020204" pitchFamily="34" charset="0"/>
                <a:cs typeface="Arial" panose="020B0604020202020204" pitchFamily="34" charset="0"/>
              </a:rPr>
              <a:t>là</a:t>
            </a:r>
            <a:r>
              <a:rPr lang="en-US" b="1" i="1" dirty="0" smtClean="0">
                <a:latin typeface="Arial" panose="020B0604020202020204" pitchFamily="34" charset="0"/>
                <a:cs typeface="Arial" panose="020B0604020202020204" pitchFamily="34" charset="0"/>
              </a:rPr>
              <a:t> </a:t>
            </a:r>
            <a:r>
              <a:rPr lang="en-US" b="1" i="1" dirty="0" err="1" smtClean="0">
                <a:latin typeface="Arial" panose="020B0604020202020204" pitchFamily="34" charset="0"/>
                <a:cs typeface="Arial" panose="020B0604020202020204" pitchFamily="34" charset="0"/>
              </a:rPr>
              <a:t>văn</a:t>
            </a:r>
            <a:r>
              <a:rPr lang="en-US" b="1" i="1" dirty="0" smtClean="0">
                <a:latin typeface="Arial" panose="020B0604020202020204" pitchFamily="34" charset="0"/>
                <a:cs typeface="Arial" panose="020B0604020202020204" pitchFamily="34" charset="0"/>
              </a:rPr>
              <a:t> </a:t>
            </a:r>
            <a:r>
              <a:rPr lang="en-US" b="1" i="1" dirty="0" err="1" smtClean="0">
                <a:latin typeface="Arial" panose="020B0604020202020204" pitchFamily="34" charset="0"/>
                <a:cs typeface="Arial" panose="020B0604020202020204" pitchFamily="34" charset="0"/>
              </a:rPr>
              <a:t>hóa</a:t>
            </a:r>
            <a:r>
              <a:rPr lang="en-US" b="1" i="1" dirty="0" smtClean="0">
                <a:latin typeface="Arial" panose="020B0604020202020204" pitchFamily="34" charset="0"/>
                <a:cs typeface="Arial" panose="020B0604020202020204" pitchFamily="34" charset="0"/>
              </a:rPr>
              <a:t> </a:t>
            </a:r>
            <a:r>
              <a:rPr lang="en-US" b="1" i="1" dirty="0" err="1" smtClean="0">
                <a:latin typeface="Arial" panose="020B0604020202020204" pitchFamily="34" charset="0"/>
                <a:cs typeface="Arial" panose="020B0604020202020204" pitchFamily="34" charset="0"/>
              </a:rPr>
              <a:t>xã</a:t>
            </a:r>
            <a:r>
              <a:rPr lang="en-US" b="1" i="1" dirty="0" smtClean="0">
                <a:latin typeface="Arial" panose="020B0604020202020204" pitchFamily="34" charset="0"/>
                <a:cs typeface="Arial" panose="020B0604020202020204" pitchFamily="34" charset="0"/>
              </a:rPr>
              <a:t> </a:t>
            </a:r>
            <a:r>
              <a:rPr lang="en-US" b="1" i="1" dirty="0" err="1" smtClean="0">
                <a:latin typeface="Arial" panose="020B0604020202020204" pitchFamily="34" charset="0"/>
                <a:cs typeface="Arial" panose="020B0604020202020204" pitchFamily="34" charset="0"/>
              </a:rPr>
              <a:t>hội</a:t>
            </a:r>
            <a:r>
              <a:rPr lang="en-US" b="1" i="1" dirty="0" smtClean="0">
                <a:latin typeface="Arial" panose="020B0604020202020204" pitchFamily="34" charset="0"/>
                <a:cs typeface="Arial" panose="020B0604020202020204" pitchFamily="34" charset="0"/>
              </a:rPr>
              <a:t>.</a:t>
            </a:r>
            <a:endParaRPr lang="en-US" b="1" i="1" dirty="0">
              <a:latin typeface="Arial" panose="020B0604020202020204" pitchFamily="34" charset="0"/>
              <a:cs typeface="Arial" panose="020B0604020202020204" pitchFamily="34" charset="0"/>
            </a:endParaRPr>
          </a:p>
        </p:txBody>
      </p:sp>
      <p:cxnSp>
        <p:nvCxnSpPr>
          <p:cNvPr id="5" name="Straight Connector 4"/>
          <p:cNvCxnSpPr>
            <a:stCxn id="18" idx="2"/>
            <a:endCxn id="16" idx="0"/>
          </p:cNvCxnSpPr>
          <p:nvPr/>
        </p:nvCxnSpPr>
        <p:spPr>
          <a:xfrm>
            <a:off x="7325307" y="2204864"/>
            <a:ext cx="2243063" cy="43204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16" idx="2"/>
            <a:endCxn id="19" idx="0"/>
          </p:cNvCxnSpPr>
          <p:nvPr/>
        </p:nvCxnSpPr>
        <p:spPr>
          <a:xfrm flipH="1">
            <a:off x="7328941" y="3800774"/>
            <a:ext cx="2239429" cy="47001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9" idx="3"/>
            <a:endCxn id="18" idx="1"/>
          </p:cNvCxnSpPr>
          <p:nvPr/>
        </p:nvCxnSpPr>
        <p:spPr>
          <a:xfrm>
            <a:off x="4694977" y="1736812"/>
            <a:ext cx="450072"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0" idx="3"/>
            <a:endCxn id="19" idx="1"/>
          </p:cNvCxnSpPr>
          <p:nvPr/>
        </p:nvCxnSpPr>
        <p:spPr>
          <a:xfrm>
            <a:off x="4694977" y="4833156"/>
            <a:ext cx="450072"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080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1000"/>
                                        <p:tgtEl>
                                          <p:spTgt spid="9">
                                            <p:bg/>
                                          </p:spTgt>
                                        </p:tgtEl>
                                      </p:cBhvr>
                                    </p:animEffect>
                                    <p:anim calcmode="lin" valueType="num">
                                      <p:cBhvr>
                                        <p:cTn id="8" dur="1000" fill="hold"/>
                                        <p:tgtEl>
                                          <p:spTgt spid="9">
                                            <p:bg/>
                                          </p:spTgt>
                                        </p:tgtEl>
                                        <p:attrNameLst>
                                          <p:attrName>ppt_x</p:attrName>
                                        </p:attrNameLst>
                                      </p:cBhvr>
                                      <p:tavLst>
                                        <p:tav tm="0">
                                          <p:val>
                                            <p:strVal val="#ppt_x"/>
                                          </p:val>
                                        </p:tav>
                                        <p:tav tm="100000">
                                          <p:val>
                                            <p:strVal val="#ppt_x"/>
                                          </p:val>
                                        </p:tav>
                                      </p:tavLst>
                                    </p:anim>
                                    <p:anim calcmode="lin" valueType="num">
                                      <p:cBhvr>
                                        <p:cTn id="9" dur="1000" fill="hold"/>
                                        <p:tgtEl>
                                          <p:spTgt spid="9">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anim calcmode="lin" valueType="num">
                                      <p:cBhvr>
                                        <p:cTn id="1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bg/>
                                          </p:spTgt>
                                        </p:tgtEl>
                                        <p:attrNameLst>
                                          <p:attrName>style.visibility</p:attrName>
                                        </p:attrNameLst>
                                      </p:cBhvr>
                                      <p:to>
                                        <p:strVal val="visible"/>
                                      </p:to>
                                    </p:set>
                                    <p:animEffect transition="in" filter="fade">
                                      <p:cBhvr>
                                        <p:cTn id="28" dur="1000"/>
                                        <p:tgtEl>
                                          <p:spTgt spid="10">
                                            <p:bg/>
                                          </p:spTgt>
                                        </p:tgtEl>
                                      </p:cBhvr>
                                    </p:animEffect>
                                    <p:anim calcmode="lin" valueType="num">
                                      <p:cBhvr>
                                        <p:cTn id="29" dur="1000" fill="hold"/>
                                        <p:tgtEl>
                                          <p:spTgt spid="10">
                                            <p:bg/>
                                          </p:spTgt>
                                        </p:tgtEl>
                                        <p:attrNameLst>
                                          <p:attrName>ppt_x</p:attrName>
                                        </p:attrNameLst>
                                      </p:cBhvr>
                                      <p:tavLst>
                                        <p:tav tm="0">
                                          <p:val>
                                            <p:strVal val="#ppt_x"/>
                                          </p:val>
                                        </p:tav>
                                        <p:tav tm="100000">
                                          <p:val>
                                            <p:strVal val="#ppt_x"/>
                                          </p:val>
                                        </p:tav>
                                      </p:tavLst>
                                    </p:anim>
                                    <p:anim calcmode="lin" valueType="num">
                                      <p:cBhvr>
                                        <p:cTn id="30" dur="1000" fill="hold"/>
                                        <p:tgtEl>
                                          <p:spTgt spid="10">
                                            <p:bg/>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1000"/>
                                        <p:tgtEl>
                                          <p:spTgt spid="10">
                                            <p:txEl>
                                              <p:pRg st="0" end="0"/>
                                            </p:txEl>
                                          </p:spTgt>
                                        </p:tgtEl>
                                      </p:cBhvr>
                                    </p:animEffect>
                                    <p:anim calcmode="lin" valueType="num">
                                      <p:cBhvr>
                                        <p:cTn id="3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arn(inVertical)">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cTn>
                              </p:par>
                              <p:par>
                                <p:cTn id="55" presetID="16" presetClass="entr" presetSubtype="21"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arn(inVertical)">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arn(inVertical)">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wipe(up)">
                                      <p:cBhvr>
                                        <p:cTn id="72" dur="500"/>
                                        <p:tgtEl>
                                          <p:spTgt spid="5"/>
                                        </p:tgtEl>
                                      </p:cBhvr>
                                    </p:animEffect>
                                  </p:childTnLst>
                                </p:cTn>
                              </p:par>
                              <p:par>
                                <p:cTn id="73" presetID="22" presetClass="entr" presetSubtype="4" fill="hold" nodeType="with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down)">
                                      <p:cBhvr>
                                        <p:cTn id="75" dur="500"/>
                                        <p:tgtEl>
                                          <p:spTgt spid="7"/>
                                        </p:tgtEl>
                                      </p:cBhvr>
                                    </p:animEffect>
                                  </p:childTnLst>
                                </p:cTn>
                              </p:par>
                            </p:childTnLst>
                          </p:cTn>
                        </p:par>
                        <p:par>
                          <p:cTn id="76" fill="hold">
                            <p:stCondLst>
                              <p:cond delay="500"/>
                            </p:stCondLst>
                            <p:childTnLst>
                              <p:par>
                                <p:cTn id="77" presetID="16" presetClass="entr" presetSubtype="26"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barn(inHorizontal)">
                                      <p:cBhvr>
                                        <p:cTn id="7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10" grpId="0" uiExpand="1" build="p" animBg="1"/>
      <p:bldP spid="18" grpId="0" animBg="1"/>
      <p:bldP spid="19" grpId="0" animBg="1"/>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333c6880e652df8cdccab9829deac1d39cc3e5d"/>
</p:tagLst>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11058</TotalTime>
  <Words>4152</Words>
  <Application>Microsoft Office PowerPoint</Application>
  <PresentationFormat>Custom</PresentationFormat>
  <Paragraphs>279</Paragraphs>
  <Slides>38</Slides>
  <Notes>3</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Depth</vt:lpstr>
      <vt:lpstr>Clip</vt:lpstr>
      <vt:lpstr>PowerPoint Presentation</vt:lpstr>
      <vt:lpstr>PowerPoint Presentation</vt:lpstr>
      <vt:lpstr>Bố cục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Bố cục bài học:</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1</dc:title>
  <dc:creator>Microsoft Office User</dc:creator>
  <cp:lastModifiedBy>Administrator</cp:lastModifiedBy>
  <cp:revision>1121</cp:revision>
  <dcterms:created xsi:type="dcterms:W3CDTF">2020-03-11T08:51:00Z</dcterms:created>
  <dcterms:modified xsi:type="dcterms:W3CDTF">2020-04-21T14:39:59Z</dcterms:modified>
</cp:coreProperties>
</file>